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22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5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12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7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2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70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605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5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0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5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BEBD-0A6B-400A-B4F5-92736F9BC6DC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E4631-EE68-4BDF-AFB4-64D89508A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72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91680" y="282406"/>
            <a:ext cx="5801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一般住宅向け県有林材販売　　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県有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林材を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活用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した家づくりに係る事業計画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764704"/>
            <a:ext cx="8712968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7984" y="908720"/>
            <a:ext cx="4477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申請者</a:t>
            </a:r>
            <a:r>
              <a:rPr lang="ja-JP" altLang="en-US" sz="12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200" u="sng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（○○工務店外共同体）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事業・プロジェクト名</a:t>
            </a:r>
            <a:r>
              <a:rPr lang="ja-JP" altLang="en-US" sz="1200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（○○○○）</a:t>
            </a:r>
            <a:endParaRPr kumimoji="1" lang="ja-JP" altLang="en-US" sz="1200" u="sng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182378"/>
            <a:ext cx="946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（別紙２様式）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0682" y="1894247"/>
            <a:ext cx="346249" cy="15817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製材所外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（製材）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1547664" y="2469083"/>
            <a:ext cx="432048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53344" y="1894247"/>
            <a:ext cx="346249" cy="15817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産業外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流通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4184946" y="2499938"/>
            <a:ext cx="432048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4801" y="1894246"/>
            <a:ext cx="346249" cy="15817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工務店外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（建築）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95373" y="1783849"/>
            <a:ext cx="784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○○の家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65502" y="3477122"/>
            <a:ext cx="2482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木材使用量　○○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m3/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戸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内県産材使用量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○○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m3/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戸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内県有林材使用量　 ○○</a:t>
            </a:r>
            <a:r>
              <a:rPr lang="en-US" altLang="ja-JP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m3/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戸</a:t>
            </a:r>
            <a:endParaRPr kumimoji="1"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県有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林材の使用箇所　○○、○○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5013176"/>
            <a:ext cx="233808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林材の使用例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9879" y="4001021"/>
            <a:ext cx="5874709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県有林材の分別管理方法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例１：山梨県産材認証管理センターが定める県産材管理票において、県有林材であることを明記する。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例２：ＦＳＣ森林管理認証におけるＣＯＣ認証の審査で認められた管理方法により分別を行う。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27584" y="155679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県内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90192" y="155679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県内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89002" y="158321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県内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15816" y="5047800"/>
            <a:ext cx="1401981" cy="136191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イメージ写真など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39631" y="1909639"/>
            <a:ext cx="346249" cy="15817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○○製材外（</a:t>
            </a:r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プレカット</a:t>
            </a:r>
            <a:r>
              <a:rPr kumimoji="1"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ja-JP" altLang="en-US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476479" y="157218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県外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2888802" y="2481658"/>
            <a:ext cx="432048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3757" y="1292377"/>
            <a:ext cx="4504168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共同体の構成及び県有林材の加工・流通経路</a:t>
            </a:r>
            <a:r>
              <a:rPr lang="en-US" altLang="ja-JP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286" y="2118814"/>
            <a:ext cx="1562072" cy="113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682187" y="5013176"/>
            <a:ext cx="2338085" cy="1431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認知度向上のための取り組み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例１：施工中に、県有林材を使用していることを垂れ幕でＰＲする。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5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例２：居住者の目に付きやすい箇所へ県有林材を使用し、引き渡し時に文書で使用箇所などを伝える。</a:t>
            </a:r>
            <a:endParaRPr lang="en-US" altLang="ja-JP" sz="105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58451" y="5047800"/>
            <a:ext cx="1401981" cy="136191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イメージ写真など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7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178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46</cp:revision>
  <cp:lastPrinted>2018-09-04T11:14:19Z</cp:lastPrinted>
  <dcterms:created xsi:type="dcterms:W3CDTF">2015-07-13T07:45:27Z</dcterms:created>
  <dcterms:modified xsi:type="dcterms:W3CDTF">2018-09-04T11:20:08Z</dcterms:modified>
</cp:coreProperties>
</file>