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6" r:id="rId2"/>
    <p:sldId id="257" r:id="rId3"/>
    <p:sldId id="258" r:id="rId4"/>
    <p:sldId id="271" r:id="rId5"/>
    <p:sldId id="272" r:id="rId6"/>
    <p:sldId id="273" r:id="rId7"/>
    <p:sldId id="277" r:id="rId8"/>
    <p:sldId id="274" r:id="rId9"/>
    <p:sldId id="269" r:id="rId1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5FB"/>
    <a:srgbClr val="1000FF"/>
    <a:srgbClr val="BEB9F9"/>
    <a:srgbClr val="DEDCFC"/>
    <a:srgbClr val="99CCFF"/>
    <a:srgbClr val="746EF2"/>
    <a:srgbClr val="FF0000"/>
    <a:srgbClr val="FF5050"/>
    <a:srgbClr val="FF9999"/>
    <a:srgbClr val="526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89F16-BB46-4816-BAE7-DA3E97C47E58}" v="79" dt="2021-10-31T14:56:40.34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66" d="100"/>
          <a:sy n="66" d="100"/>
        </p:scale>
        <p:origin x="2310" y="1542"/>
      </p:cViewPr>
      <p:guideLst/>
    </p:cSldViewPr>
  </p:slideViewPr>
  <p:notesTextViewPr>
    <p:cViewPr>
      <p:scale>
        <a:sx n="1" d="1"/>
        <a:sy n="1" d="1"/>
      </p:scale>
      <p:origin x="0" y="0"/>
    </p:cViewPr>
  </p:notesTextViewPr>
  <p:notesViewPr>
    <p:cSldViewPr snapToGrid="0">
      <p:cViewPr varScale="1">
        <p:scale>
          <a:sx n="68" d="100"/>
          <a:sy n="68" d="100"/>
        </p:scale>
        <p:origin x="252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坂本 正樹" userId="613c058c629d8f01" providerId="LiveId" clId="{B3289F16-BB46-4816-BAE7-DA3E97C47E58}"/>
    <pc:docChg chg="undo custSel addSld delSld modSld modMainMaster modNotesMaster">
      <pc:chgData name="坂本 正樹" userId="613c058c629d8f01" providerId="LiveId" clId="{B3289F16-BB46-4816-BAE7-DA3E97C47E58}" dt="2021-11-03T14:06:35.858" v="6502" actId="20577"/>
      <pc:docMkLst>
        <pc:docMk/>
      </pc:docMkLst>
      <pc:sldChg chg="addSp delSp modSp mod modClrScheme chgLayout">
        <pc:chgData name="坂本 正樹" userId="613c058c629d8f01" providerId="LiveId" clId="{B3289F16-BB46-4816-BAE7-DA3E97C47E58}" dt="2021-11-03T14:06:35.858" v="6502" actId="20577"/>
        <pc:sldMkLst>
          <pc:docMk/>
          <pc:sldMk cId="3521975756" sldId="256"/>
        </pc:sldMkLst>
        <pc:spChg chg="mod topLvl">
          <ac:chgData name="坂本 正樹" userId="613c058c629d8f01" providerId="LiveId" clId="{B3289F16-BB46-4816-BAE7-DA3E97C47E58}" dt="2021-10-31T13:35:22.932" v="3839" actId="165"/>
          <ac:spMkLst>
            <pc:docMk/>
            <pc:sldMk cId="3521975756" sldId="256"/>
            <ac:spMk id="3" creationId="{00000000-0000-0000-0000-000000000000}"/>
          </ac:spMkLst>
        </pc:spChg>
        <pc:spChg chg="mod topLvl">
          <ac:chgData name="坂本 正樹" userId="613c058c629d8f01" providerId="LiveId" clId="{B3289F16-BB46-4816-BAE7-DA3E97C47E58}" dt="2021-10-31T13:35:22.932" v="3839" actId="165"/>
          <ac:spMkLst>
            <pc:docMk/>
            <pc:sldMk cId="3521975756" sldId="256"/>
            <ac:spMk id="4" creationId="{66407CDC-B866-46F0-8E1D-388BC7282570}"/>
          </ac:spMkLst>
        </pc:spChg>
        <pc:spChg chg="mod topLvl">
          <ac:chgData name="坂本 正樹" userId="613c058c629d8f01" providerId="LiveId" clId="{B3289F16-BB46-4816-BAE7-DA3E97C47E58}" dt="2021-10-31T13:35:22.932" v="3839" actId="165"/>
          <ac:spMkLst>
            <pc:docMk/>
            <pc:sldMk cId="3521975756" sldId="256"/>
            <ac:spMk id="5" creationId="{008DB970-1712-4CFB-9F5F-A6F9EBFADBD1}"/>
          </ac:spMkLst>
        </pc:spChg>
        <pc:spChg chg="mod topLvl">
          <ac:chgData name="坂本 正樹" userId="613c058c629d8f01" providerId="LiveId" clId="{B3289F16-BB46-4816-BAE7-DA3E97C47E58}" dt="2021-10-31T13:35:22.932" v="3839" actId="165"/>
          <ac:spMkLst>
            <pc:docMk/>
            <pc:sldMk cId="3521975756" sldId="256"/>
            <ac:spMk id="6" creationId="{00000000-0000-0000-0000-000000000000}"/>
          </ac:spMkLst>
        </pc:spChg>
        <pc:spChg chg="mod topLvl">
          <ac:chgData name="坂本 正樹" userId="613c058c629d8f01" providerId="LiveId" clId="{B3289F16-BB46-4816-BAE7-DA3E97C47E58}" dt="2021-10-31T13:35:22.932" v="3839" actId="165"/>
          <ac:spMkLst>
            <pc:docMk/>
            <pc:sldMk cId="3521975756" sldId="256"/>
            <ac:spMk id="7" creationId="{2709E88A-373B-44A4-BD51-868C461E7D19}"/>
          </ac:spMkLst>
        </pc:spChg>
        <pc:spChg chg="mod ord">
          <ac:chgData name="坂本 正樹" userId="613c058c629d8f01" providerId="LiveId" clId="{B3289F16-BB46-4816-BAE7-DA3E97C47E58}" dt="2021-10-31T10:25:54.884" v="147" actId="700"/>
          <ac:spMkLst>
            <pc:docMk/>
            <pc:sldMk cId="3521975756" sldId="256"/>
            <ac:spMk id="10" creationId="{9AAB0352-C7B8-45C8-80EF-08AB50DD1A01}"/>
          </ac:spMkLst>
        </pc:spChg>
        <pc:spChg chg="add mod">
          <ac:chgData name="坂本 正樹" userId="613c058c629d8f01" providerId="LiveId" clId="{B3289F16-BB46-4816-BAE7-DA3E97C47E58}" dt="2021-10-31T14:57:13.810" v="6034" actId="1076"/>
          <ac:spMkLst>
            <pc:docMk/>
            <pc:sldMk cId="3521975756" sldId="256"/>
            <ac:spMk id="12" creationId="{C01EE1A3-D374-4B11-AD0A-37AFADC8EA47}"/>
          </ac:spMkLst>
        </pc:spChg>
        <pc:spChg chg="add mod">
          <ac:chgData name="坂本 正樹" userId="613c058c629d8f01" providerId="LiveId" clId="{B3289F16-BB46-4816-BAE7-DA3E97C47E58}" dt="2021-11-03T14:06:35.858" v="6502" actId="20577"/>
          <ac:spMkLst>
            <pc:docMk/>
            <pc:sldMk cId="3521975756" sldId="256"/>
            <ac:spMk id="13" creationId="{ADC85C6E-FAF2-4029-BCDC-0FFBB449A100}"/>
          </ac:spMkLst>
        </pc:spChg>
        <pc:spChg chg="add mod">
          <ac:chgData name="坂本 正樹" userId="613c058c629d8f01" providerId="LiveId" clId="{B3289F16-BB46-4816-BAE7-DA3E97C47E58}" dt="2021-10-31T14:57:17.693" v="6035" actId="1076"/>
          <ac:spMkLst>
            <pc:docMk/>
            <pc:sldMk cId="3521975756" sldId="256"/>
            <ac:spMk id="14" creationId="{7C110236-C454-40A2-A88B-D789200A54B7}"/>
          </ac:spMkLst>
        </pc:spChg>
        <pc:grpChg chg="add del mod">
          <ac:chgData name="坂本 正樹" userId="613c058c629d8f01" providerId="LiveId" clId="{B3289F16-BB46-4816-BAE7-DA3E97C47E58}" dt="2021-10-31T13:35:22.932" v="3839" actId="165"/>
          <ac:grpSpMkLst>
            <pc:docMk/>
            <pc:sldMk cId="3521975756" sldId="256"/>
            <ac:grpSpMk id="8" creationId="{B37C72FA-7DA9-46E3-B99A-37BC0C1E0064}"/>
          </ac:grpSpMkLst>
        </pc:grpChg>
        <pc:cxnChg chg="mod topLvl">
          <ac:chgData name="坂本 正樹" userId="613c058c629d8f01" providerId="LiveId" clId="{B3289F16-BB46-4816-BAE7-DA3E97C47E58}" dt="2021-10-31T13:35:22.932" v="3839" actId="165"/>
          <ac:cxnSpMkLst>
            <pc:docMk/>
            <pc:sldMk cId="3521975756" sldId="256"/>
            <ac:cxnSpMk id="9" creationId="{F884E405-5B86-444D-ADBC-403D57EC383E}"/>
          </ac:cxnSpMkLst>
        </pc:cxnChg>
      </pc:sldChg>
      <pc:sldChg chg="addSp delSp modSp new mod modClrScheme chgLayout">
        <pc:chgData name="坂本 正樹" userId="613c058c629d8f01" providerId="LiveId" clId="{B3289F16-BB46-4816-BAE7-DA3E97C47E58}" dt="2021-10-31T14:54:07.941" v="5910" actId="1076"/>
        <pc:sldMkLst>
          <pc:docMk/>
          <pc:sldMk cId="3054543244" sldId="257"/>
        </pc:sldMkLst>
        <pc:spChg chg="del mod ord">
          <ac:chgData name="坂本 正樹" userId="613c058c629d8f01" providerId="LiveId" clId="{B3289F16-BB46-4816-BAE7-DA3E97C47E58}" dt="2021-10-31T10:25:42.250" v="146" actId="700"/>
          <ac:spMkLst>
            <pc:docMk/>
            <pc:sldMk cId="3054543244" sldId="257"/>
            <ac:spMk id="2" creationId="{FD3B52B0-8910-4771-9B9C-5D93A4705192}"/>
          </ac:spMkLst>
        </pc:spChg>
        <pc:spChg chg="del mod ord">
          <ac:chgData name="坂本 正樹" userId="613c058c629d8f01" providerId="LiveId" clId="{B3289F16-BB46-4816-BAE7-DA3E97C47E58}" dt="2021-10-31T10:25:42.250" v="146" actId="700"/>
          <ac:spMkLst>
            <pc:docMk/>
            <pc:sldMk cId="3054543244" sldId="257"/>
            <ac:spMk id="3" creationId="{3191B0E4-96AF-49AC-9712-6E95495B5C38}"/>
          </ac:spMkLst>
        </pc:spChg>
        <pc:spChg chg="mod ord">
          <ac:chgData name="坂本 正樹" userId="613c058c629d8f01" providerId="LiveId" clId="{B3289F16-BB46-4816-BAE7-DA3E97C47E58}" dt="2021-10-31T10:25:42.250" v="146" actId="700"/>
          <ac:spMkLst>
            <pc:docMk/>
            <pc:sldMk cId="3054543244" sldId="257"/>
            <ac:spMk id="4" creationId="{68B0F893-187A-4673-A4A3-78C5213E183B}"/>
          </ac:spMkLst>
        </pc:spChg>
        <pc:spChg chg="add del mod ord">
          <ac:chgData name="坂本 正樹" userId="613c058c629d8f01" providerId="LiveId" clId="{B3289F16-BB46-4816-BAE7-DA3E97C47E58}" dt="2021-10-31T10:26:02.785" v="149" actId="478"/>
          <ac:spMkLst>
            <pc:docMk/>
            <pc:sldMk cId="3054543244" sldId="257"/>
            <ac:spMk id="5" creationId="{15B1984A-9706-4522-B521-B35E6E83D4D8}"/>
          </ac:spMkLst>
        </pc:spChg>
        <pc:spChg chg="add del mod ord">
          <ac:chgData name="坂本 正樹" userId="613c058c629d8f01" providerId="LiveId" clId="{B3289F16-BB46-4816-BAE7-DA3E97C47E58}" dt="2021-10-31T10:26:01.006" v="148" actId="478"/>
          <ac:spMkLst>
            <pc:docMk/>
            <pc:sldMk cId="3054543244" sldId="257"/>
            <ac:spMk id="6" creationId="{15C9A0E0-76AA-4989-8AA6-B1A4D2923958}"/>
          </ac:spMkLst>
        </pc:spChg>
        <pc:spChg chg="add mod">
          <ac:chgData name="坂本 正樹" userId="613c058c629d8f01" providerId="LiveId" clId="{B3289F16-BB46-4816-BAE7-DA3E97C47E58}" dt="2021-10-31T14:54:07.941" v="5910" actId="1076"/>
          <ac:spMkLst>
            <pc:docMk/>
            <pc:sldMk cId="3054543244" sldId="257"/>
            <ac:spMk id="8" creationId="{6BB05404-BE7F-46F2-8788-1C60C7E0DCF9}"/>
          </ac:spMkLst>
        </pc:spChg>
        <pc:spChg chg="add mod">
          <ac:chgData name="坂本 正樹" userId="613c058c629d8f01" providerId="LiveId" clId="{B3289F16-BB46-4816-BAE7-DA3E97C47E58}" dt="2021-10-31T14:50:38.173" v="5890" actId="12"/>
          <ac:spMkLst>
            <pc:docMk/>
            <pc:sldMk cId="3054543244" sldId="257"/>
            <ac:spMk id="10" creationId="{6D7162F4-B159-484C-8489-958B48909F4B}"/>
          </ac:spMkLst>
        </pc:spChg>
        <pc:spChg chg="add del mod">
          <ac:chgData name="坂本 正樹" userId="613c058c629d8f01" providerId="LiveId" clId="{B3289F16-BB46-4816-BAE7-DA3E97C47E58}" dt="2021-10-31T10:52:01.411" v="1336" actId="478"/>
          <ac:spMkLst>
            <pc:docMk/>
            <pc:sldMk cId="3054543244" sldId="257"/>
            <ac:spMk id="12" creationId="{CC6883FA-52E6-4556-A921-268F9D07E5E9}"/>
          </ac:spMkLst>
        </pc:spChg>
        <pc:spChg chg="add mod">
          <ac:chgData name="坂本 正樹" userId="613c058c629d8f01" providerId="LiveId" clId="{B3289F16-BB46-4816-BAE7-DA3E97C47E58}" dt="2021-10-31T14:50:58.668" v="5892" actId="122"/>
          <ac:spMkLst>
            <pc:docMk/>
            <pc:sldMk cId="3054543244" sldId="257"/>
            <ac:spMk id="14" creationId="{CFC852D6-18BF-4662-8D4E-370A616E2989}"/>
          </ac:spMkLst>
        </pc:spChg>
        <pc:spChg chg="add mod">
          <ac:chgData name="坂本 正樹" userId="613c058c629d8f01" providerId="LiveId" clId="{B3289F16-BB46-4816-BAE7-DA3E97C47E58}" dt="2021-10-31T13:36:22.268" v="3848" actId="164"/>
          <ac:spMkLst>
            <pc:docMk/>
            <pc:sldMk cId="3054543244" sldId="257"/>
            <ac:spMk id="16" creationId="{FF08A07C-A403-4418-9255-1CBFA55F5C50}"/>
          </ac:spMkLst>
        </pc:spChg>
        <pc:spChg chg="add mod">
          <ac:chgData name="坂本 正樹" userId="613c058c629d8f01" providerId="LiveId" clId="{B3289F16-BB46-4816-BAE7-DA3E97C47E58}" dt="2021-10-31T14:50:09.447" v="5886" actId="14100"/>
          <ac:spMkLst>
            <pc:docMk/>
            <pc:sldMk cId="3054543244" sldId="257"/>
            <ac:spMk id="18" creationId="{8255CA48-6120-40C8-AF90-68BCF2BEFF5B}"/>
          </ac:spMkLst>
        </pc:spChg>
        <pc:grpChg chg="add mod">
          <ac:chgData name="坂本 正樹" userId="613c058c629d8f01" providerId="LiveId" clId="{B3289F16-BB46-4816-BAE7-DA3E97C47E58}" dt="2021-10-31T14:53:12.973" v="5905" actId="1076"/>
          <ac:grpSpMkLst>
            <pc:docMk/>
            <pc:sldMk cId="3054543244" sldId="257"/>
            <ac:grpSpMk id="17" creationId="{32CA4E87-2EF4-428E-BF40-5D31DA5D5D4E}"/>
          </ac:grpSpMkLst>
        </pc:grpChg>
        <pc:cxnChg chg="add mod">
          <ac:chgData name="坂本 正樹" userId="613c058c629d8f01" providerId="LiveId" clId="{B3289F16-BB46-4816-BAE7-DA3E97C47E58}" dt="2021-10-31T13:36:22.268" v="3848" actId="164"/>
          <ac:cxnSpMkLst>
            <pc:docMk/>
            <pc:sldMk cId="3054543244" sldId="257"/>
            <ac:cxnSpMk id="15" creationId="{38DAB1CE-B8C2-4F0F-8161-63D0EAEBE84F}"/>
          </ac:cxnSpMkLst>
        </pc:cxnChg>
        <pc:cxnChg chg="add mod">
          <ac:chgData name="坂本 正樹" userId="613c058c629d8f01" providerId="LiveId" clId="{B3289F16-BB46-4816-BAE7-DA3E97C47E58}" dt="2021-10-31T14:50:49.008" v="5891" actId="14100"/>
          <ac:cxnSpMkLst>
            <pc:docMk/>
            <pc:sldMk cId="3054543244" sldId="257"/>
            <ac:cxnSpMk id="19" creationId="{495BA170-07F6-4888-88EA-89966C550053}"/>
          </ac:cxnSpMkLst>
        </pc:cxnChg>
      </pc:sldChg>
      <pc:sldChg chg="new del">
        <pc:chgData name="坂本 正樹" userId="613c058c629d8f01" providerId="LiveId" clId="{B3289F16-BB46-4816-BAE7-DA3E97C47E58}" dt="2021-10-31T10:26:32.680" v="151" actId="47"/>
        <pc:sldMkLst>
          <pc:docMk/>
          <pc:sldMk cId="370288254" sldId="258"/>
        </pc:sldMkLst>
      </pc:sldChg>
      <pc:sldChg chg="addSp delSp modSp add mod">
        <pc:chgData name="坂本 正樹" userId="613c058c629d8f01" providerId="LiveId" clId="{B3289F16-BB46-4816-BAE7-DA3E97C47E58}" dt="2021-10-31T14:54:59.688" v="5937" actId="1076"/>
        <pc:sldMkLst>
          <pc:docMk/>
          <pc:sldMk cId="3890840518" sldId="258"/>
        </pc:sldMkLst>
        <pc:spChg chg="mod">
          <ac:chgData name="坂本 正樹" userId="613c058c629d8f01" providerId="LiveId" clId="{B3289F16-BB46-4816-BAE7-DA3E97C47E58}" dt="2021-10-31T14:54:59.688" v="5937" actId="1076"/>
          <ac:spMkLst>
            <pc:docMk/>
            <pc:sldMk cId="3890840518" sldId="258"/>
            <ac:spMk id="4" creationId="{68B0F893-187A-4673-A4A3-78C5213E183B}"/>
          </ac:spMkLst>
        </pc:spChg>
        <pc:spChg chg="add del mod">
          <ac:chgData name="坂本 正樹" userId="613c058c629d8f01" providerId="LiveId" clId="{B3289F16-BB46-4816-BAE7-DA3E97C47E58}" dt="2021-10-31T13:23:44.958" v="3578" actId="478"/>
          <ac:spMkLst>
            <pc:docMk/>
            <pc:sldMk cId="3890840518" sldId="258"/>
            <ac:spMk id="5" creationId="{F3F625CD-D6F1-4A50-8F9D-682580BA1AFB}"/>
          </ac:spMkLst>
        </pc:spChg>
        <pc:spChg chg="add del mod">
          <ac:chgData name="坂本 正樹" userId="613c058c629d8f01" providerId="LiveId" clId="{B3289F16-BB46-4816-BAE7-DA3E97C47E58}" dt="2021-10-31T13:33:52.880" v="3831" actId="21"/>
          <ac:spMkLst>
            <pc:docMk/>
            <pc:sldMk cId="3890840518" sldId="258"/>
            <ac:spMk id="7" creationId="{E7A9C2B8-6A45-433C-BB27-9EEB2AFA98BB}"/>
          </ac:spMkLst>
        </pc:spChg>
        <pc:spChg chg="mod">
          <ac:chgData name="坂本 正樹" userId="613c058c629d8f01" providerId="LiveId" clId="{B3289F16-BB46-4816-BAE7-DA3E97C47E58}" dt="2021-10-31T14:54:01.372" v="5909" actId="1076"/>
          <ac:spMkLst>
            <pc:docMk/>
            <pc:sldMk cId="3890840518" sldId="258"/>
            <ac:spMk id="8" creationId="{6BB05404-BE7F-46F2-8788-1C60C7E0DCF9}"/>
          </ac:spMkLst>
        </pc:spChg>
        <pc:spChg chg="add del mod">
          <ac:chgData name="坂本 正樹" userId="613c058c629d8f01" providerId="LiveId" clId="{B3289F16-BB46-4816-BAE7-DA3E97C47E58}" dt="2021-10-31T14:37:55.307" v="5609" actId="478"/>
          <ac:spMkLst>
            <pc:docMk/>
            <pc:sldMk cId="3890840518" sldId="258"/>
            <ac:spMk id="9" creationId="{ED2F631B-863E-4BEF-8BF4-F557C58523DD}"/>
          </ac:spMkLst>
        </pc:spChg>
        <pc:spChg chg="mod">
          <ac:chgData name="坂本 正樹" userId="613c058c629d8f01" providerId="LiveId" clId="{B3289F16-BB46-4816-BAE7-DA3E97C47E58}" dt="2021-10-31T14:54:54.325" v="5936" actId="1076"/>
          <ac:spMkLst>
            <pc:docMk/>
            <pc:sldMk cId="3890840518" sldId="258"/>
            <ac:spMk id="10" creationId="{6D7162F4-B159-484C-8489-958B48909F4B}"/>
          </ac:spMkLst>
        </pc:spChg>
        <pc:spChg chg="add del mod">
          <ac:chgData name="坂本 正樹" userId="613c058c629d8f01" providerId="LiveId" clId="{B3289F16-BB46-4816-BAE7-DA3E97C47E58}" dt="2021-10-31T13:27:28.429" v="3744" actId="478"/>
          <ac:spMkLst>
            <pc:docMk/>
            <pc:sldMk cId="3890840518" sldId="258"/>
            <ac:spMk id="11" creationId="{1162E5B8-64FB-4859-9A1B-95A2AE6179A4}"/>
          </ac:spMkLst>
        </pc:spChg>
        <pc:spChg chg="add mod">
          <ac:chgData name="坂本 正樹" userId="613c058c629d8f01" providerId="LiveId" clId="{B3289F16-BB46-4816-BAE7-DA3E97C47E58}" dt="2021-10-31T14:54:54.325" v="5936" actId="1076"/>
          <ac:spMkLst>
            <pc:docMk/>
            <pc:sldMk cId="3890840518" sldId="258"/>
            <ac:spMk id="12" creationId="{2F8FD37D-5A4A-4484-B83B-DCC17358F5E0}"/>
          </ac:spMkLst>
        </pc:spChg>
        <pc:spChg chg="add mod">
          <ac:chgData name="坂本 正樹" userId="613c058c629d8f01" providerId="LiveId" clId="{B3289F16-BB46-4816-BAE7-DA3E97C47E58}" dt="2021-10-31T14:54:54.325" v="5936" actId="1076"/>
          <ac:spMkLst>
            <pc:docMk/>
            <pc:sldMk cId="3890840518" sldId="258"/>
            <ac:spMk id="13" creationId="{DBE3C289-7BE9-4D23-8B8D-FE537C3271BB}"/>
          </ac:spMkLst>
        </pc:spChg>
        <pc:spChg chg="add mod">
          <ac:chgData name="坂本 正樹" userId="613c058c629d8f01" providerId="LiveId" clId="{B3289F16-BB46-4816-BAE7-DA3E97C47E58}" dt="2021-10-31T14:54:54.325" v="5936" actId="1076"/>
          <ac:spMkLst>
            <pc:docMk/>
            <pc:sldMk cId="3890840518" sldId="258"/>
            <ac:spMk id="14" creationId="{E3CA9F50-CD8A-402D-8A99-8F81C3FFBFAC}"/>
          </ac:spMkLst>
        </pc:spChg>
        <pc:spChg chg="add del mod">
          <ac:chgData name="坂本 正樹" userId="613c058c629d8f01" providerId="LiveId" clId="{B3289F16-BB46-4816-BAE7-DA3E97C47E58}" dt="2021-10-31T13:32:11.368" v="3809"/>
          <ac:spMkLst>
            <pc:docMk/>
            <pc:sldMk cId="3890840518" sldId="258"/>
            <ac:spMk id="15" creationId="{36B92D8E-20D5-48CF-B018-9293D00CE0AE}"/>
          </ac:spMkLst>
        </pc:spChg>
        <pc:spChg chg="add mod">
          <ac:chgData name="坂本 正樹" userId="613c058c629d8f01" providerId="LiveId" clId="{B3289F16-BB46-4816-BAE7-DA3E97C47E58}" dt="2021-10-31T14:54:54.325" v="5936" actId="1076"/>
          <ac:spMkLst>
            <pc:docMk/>
            <pc:sldMk cId="3890840518" sldId="258"/>
            <ac:spMk id="16" creationId="{C297C070-B33E-4F10-91B8-C7BDCC5E6B7C}"/>
          </ac:spMkLst>
        </pc:spChg>
        <pc:spChg chg="add mod">
          <ac:chgData name="坂本 正樹" userId="613c058c629d8f01" providerId="LiveId" clId="{B3289F16-BB46-4816-BAE7-DA3E97C47E58}" dt="2021-10-31T14:54:54.325" v="5936" actId="1076"/>
          <ac:spMkLst>
            <pc:docMk/>
            <pc:sldMk cId="3890840518" sldId="258"/>
            <ac:spMk id="17" creationId="{85D82B49-ED29-4E29-A129-06664472806E}"/>
          </ac:spMkLst>
        </pc:spChg>
        <pc:spChg chg="add mod">
          <ac:chgData name="坂本 正樹" userId="613c058c629d8f01" providerId="LiveId" clId="{B3289F16-BB46-4816-BAE7-DA3E97C47E58}" dt="2021-10-31T14:54:54.325" v="5936" actId="1076"/>
          <ac:spMkLst>
            <pc:docMk/>
            <pc:sldMk cId="3890840518" sldId="258"/>
            <ac:spMk id="18" creationId="{2EB64145-A471-4516-B940-D896583C0C51}"/>
          </ac:spMkLst>
        </pc:spChg>
        <pc:spChg chg="add mod">
          <ac:chgData name="坂本 正樹" userId="613c058c629d8f01" providerId="LiveId" clId="{B3289F16-BB46-4816-BAE7-DA3E97C47E58}" dt="2021-10-31T14:54:54.325" v="5936" actId="1076"/>
          <ac:spMkLst>
            <pc:docMk/>
            <pc:sldMk cId="3890840518" sldId="258"/>
            <ac:spMk id="19" creationId="{AF5F7268-FC28-4283-896A-DE864DC577A9}"/>
          </ac:spMkLst>
        </pc:spChg>
        <pc:spChg chg="add mod">
          <ac:chgData name="坂本 正樹" userId="613c058c629d8f01" providerId="LiveId" clId="{B3289F16-BB46-4816-BAE7-DA3E97C47E58}" dt="2021-10-31T14:54:54.325" v="5936" actId="1076"/>
          <ac:spMkLst>
            <pc:docMk/>
            <pc:sldMk cId="3890840518" sldId="258"/>
            <ac:spMk id="20" creationId="{6A66F8AF-D314-4FE7-BAE7-FC4177C7D737}"/>
          </ac:spMkLst>
        </pc:spChg>
        <pc:spChg chg="add mod">
          <ac:chgData name="坂本 正樹" userId="613c058c629d8f01" providerId="LiveId" clId="{B3289F16-BB46-4816-BAE7-DA3E97C47E58}" dt="2021-10-31T14:54:54.325" v="5936" actId="1076"/>
          <ac:spMkLst>
            <pc:docMk/>
            <pc:sldMk cId="3890840518" sldId="258"/>
            <ac:spMk id="21" creationId="{7FA35B51-B9B3-42A3-936A-392E9E9B15DA}"/>
          </ac:spMkLst>
        </pc:spChg>
        <pc:spChg chg="add del mod">
          <ac:chgData name="坂本 正樹" userId="613c058c629d8f01" providerId="LiveId" clId="{B3289F16-BB46-4816-BAE7-DA3E97C47E58}" dt="2021-10-31T13:28:22.835" v="3748" actId="478"/>
          <ac:spMkLst>
            <pc:docMk/>
            <pc:sldMk cId="3890840518" sldId="258"/>
            <ac:spMk id="22" creationId="{B7670CCC-1362-4182-AA22-60FFA65ADD1C}"/>
          </ac:spMkLst>
        </pc:spChg>
        <pc:spChg chg="add mod">
          <ac:chgData name="坂本 正樹" userId="613c058c629d8f01" providerId="LiveId" clId="{B3289F16-BB46-4816-BAE7-DA3E97C47E58}" dt="2021-10-31T14:54:54.325" v="5936" actId="1076"/>
          <ac:spMkLst>
            <pc:docMk/>
            <pc:sldMk cId="3890840518" sldId="258"/>
            <ac:spMk id="23" creationId="{5B72374C-6C9D-4963-9DF2-92F84EE94D92}"/>
          </ac:spMkLst>
        </pc:spChg>
        <pc:spChg chg="add mod">
          <ac:chgData name="坂本 正樹" userId="613c058c629d8f01" providerId="LiveId" clId="{B3289F16-BB46-4816-BAE7-DA3E97C47E58}" dt="2021-10-31T14:54:54.325" v="5936" actId="1076"/>
          <ac:spMkLst>
            <pc:docMk/>
            <pc:sldMk cId="3890840518" sldId="258"/>
            <ac:spMk id="24" creationId="{D0293819-1F46-462E-9C75-600204EA9063}"/>
          </ac:spMkLst>
        </pc:spChg>
        <pc:spChg chg="add mod">
          <ac:chgData name="坂本 正樹" userId="613c058c629d8f01" providerId="LiveId" clId="{B3289F16-BB46-4816-BAE7-DA3E97C47E58}" dt="2021-10-31T14:54:54.325" v="5936" actId="1076"/>
          <ac:spMkLst>
            <pc:docMk/>
            <pc:sldMk cId="3890840518" sldId="258"/>
            <ac:spMk id="25" creationId="{3E137FED-6F73-4C7E-A89F-80706A91F153}"/>
          </ac:spMkLst>
        </pc:spChg>
        <pc:spChg chg="add mod">
          <ac:chgData name="坂本 正樹" userId="613c058c629d8f01" providerId="LiveId" clId="{B3289F16-BB46-4816-BAE7-DA3E97C47E58}" dt="2021-10-31T14:54:54.325" v="5936" actId="1076"/>
          <ac:spMkLst>
            <pc:docMk/>
            <pc:sldMk cId="3890840518" sldId="258"/>
            <ac:spMk id="26" creationId="{5134EC16-F7E2-4D77-A5BC-0EB1B5759F79}"/>
          </ac:spMkLst>
        </pc:spChg>
        <pc:spChg chg="add mod">
          <ac:chgData name="坂本 正樹" userId="613c058c629d8f01" providerId="LiveId" clId="{B3289F16-BB46-4816-BAE7-DA3E97C47E58}" dt="2021-10-31T14:54:54.325" v="5936" actId="1076"/>
          <ac:spMkLst>
            <pc:docMk/>
            <pc:sldMk cId="3890840518" sldId="258"/>
            <ac:spMk id="27" creationId="{D6F2661A-A4AE-4833-BE01-50CB3A2DDFDE}"/>
          </ac:spMkLst>
        </pc:spChg>
        <pc:spChg chg="add mod">
          <ac:chgData name="坂本 正樹" userId="613c058c629d8f01" providerId="LiveId" clId="{B3289F16-BB46-4816-BAE7-DA3E97C47E58}" dt="2021-10-31T14:54:54.325" v="5936" actId="1076"/>
          <ac:spMkLst>
            <pc:docMk/>
            <pc:sldMk cId="3890840518" sldId="258"/>
            <ac:spMk id="29" creationId="{0392B984-AC4E-4BC9-8783-CEDCE0275D1E}"/>
          </ac:spMkLst>
        </pc:spChg>
        <pc:spChg chg="add mod">
          <ac:chgData name="坂本 正樹" userId="613c058c629d8f01" providerId="LiveId" clId="{B3289F16-BB46-4816-BAE7-DA3E97C47E58}" dt="2021-10-31T14:54:54.325" v="5936" actId="1076"/>
          <ac:spMkLst>
            <pc:docMk/>
            <pc:sldMk cId="3890840518" sldId="258"/>
            <ac:spMk id="31" creationId="{75159B65-0D7E-4B58-B2A4-95B0CC957F11}"/>
          </ac:spMkLst>
        </pc:spChg>
        <pc:spChg chg="add mod">
          <ac:chgData name="坂本 正樹" userId="613c058c629d8f01" providerId="LiveId" clId="{B3289F16-BB46-4816-BAE7-DA3E97C47E58}" dt="2021-10-31T14:54:54.325" v="5936" actId="1076"/>
          <ac:spMkLst>
            <pc:docMk/>
            <pc:sldMk cId="3890840518" sldId="258"/>
            <ac:spMk id="33" creationId="{952D06DD-2D5A-453B-A9C5-538C4386A19F}"/>
          </ac:spMkLst>
        </pc:spChg>
        <pc:spChg chg="mod">
          <ac:chgData name="坂本 正樹" userId="613c058c629d8f01" providerId="LiveId" clId="{B3289F16-BB46-4816-BAE7-DA3E97C47E58}" dt="2021-10-31T13:36:28.812" v="3849"/>
          <ac:spMkLst>
            <pc:docMk/>
            <pc:sldMk cId="3890840518" sldId="258"/>
            <ac:spMk id="36" creationId="{7604417C-195B-4ECE-AA65-F006C4E6D740}"/>
          </ac:spMkLst>
        </pc:spChg>
        <pc:spChg chg="add del">
          <ac:chgData name="坂本 正樹" userId="613c058c629d8f01" providerId="LiveId" clId="{B3289F16-BB46-4816-BAE7-DA3E97C47E58}" dt="2021-10-31T13:36:55.196" v="3853" actId="21"/>
          <ac:spMkLst>
            <pc:docMk/>
            <pc:sldMk cId="3890840518" sldId="258"/>
            <ac:spMk id="38" creationId="{B43C670B-90AD-44A1-BEF3-867E8C7EA717}"/>
          </ac:spMkLst>
        </pc:spChg>
        <pc:spChg chg="add mod">
          <ac:chgData name="坂本 正樹" userId="613c058c629d8f01" providerId="LiveId" clId="{B3289F16-BB46-4816-BAE7-DA3E97C47E58}" dt="2021-10-31T14:54:49.319" v="5935" actId="1076"/>
          <ac:spMkLst>
            <pc:docMk/>
            <pc:sldMk cId="3890840518" sldId="258"/>
            <ac:spMk id="40" creationId="{779A9073-DDD9-4F61-8AA1-E0FDE0C387E5}"/>
          </ac:spMkLst>
        </pc:spChg>
        <pc:spChg chg="add mod">
          <ac:chgData name="坂本 正樹" userId="613c058c629d8f01" providerId="LiveId" clId="{B3289F16-BB46-4816-BAE7-DA3E97C47E58}" dt="2021-10-31T14:54:54.325" v="5936" actId="1076"/>
          <ac:spMkLst>
            <pc:docMk/>
            <pc:sldMk cId="3890840518" sldId="258"/>
            <ac:spMk id="42" creationId="{7F23323A-1D05-4087-9761-412D1E9A645C}"/>
          </ac:spMkLst>
        </pc:spChg>
        <pc:spChg chg="add del mod">
          <ac:chgData name="坂本 正樹" userId="613c058c629d8f01" providerId="LiveId" clId="{B3289F16-BB46-4816-BAE7-DA3E97C47E58}" dt="2021-10-31T14:39:55.335" v="5649" actId="22"/>
          <ac:spMkLst>
            <pc:docMk/>
            <pc:sldMk cId="3890840518" sldId="258"/>
            <ac:spMk id="44" creationId="{94145DEA-BFBF-409F-BD41-98D23CB4A7D4}"/>
          </ac:spMkLst>
        </pc:spChg>
        <pc:spChg chg="add mod">
          <ac:chgData name="坂本 正樹" userId="613c058c629d8f01" providerId="LiveId" clId="{B3289F16-BB46-4816-BAE7-DA3E97C47E58}" dt="2021-10-31T14:54:54.325" v="5936" actId="1076"/>
          <ac:spMkLst>
            <pc:docMk/>
            <pc:sldMk cId="3890840518" sldId="258"/>
            <ac:spMk id="46" creationId="{3113A258-0451-4ABC-B870-02495E63440A}"/>
          </ac:spMkLst>
        </pc:spChg>
        <pc:spChg chg="add mod">
          <ac:chgData name="坂本 正樹" userId="613c058c629d8f01" providerId="LiveId" clId="{B3289F16-BB46-4816-BAE7-DA3E97C47E58}" dt="2021-10-31T14:54:54.325" v="5936" actId="1076"/>
          <ac:spMkLst>
            <pc:docMk/>
            <pc:sldMk cId="3890840518" sldId="258"/>
            <ac:spMk id="48" creationId="{3BA62470-567F-41A0-9CB6-08F54F31437C}"/>
          </ac:spMkLst>
        </pc:spChg>
        <pc:spChg chg="add mod">
          <ac:chgData name="坂本 正樹" userId="613c058c629d8f01" providerId="LiveId" clId="{B3289F16-BB46-4816-BAE7-DA3E97C47E58}" dt="2021-10-31T14:54:54.325" v="5936" actId="1076"/>
          <ac:spMkLst>
            <pc:docMk/>
            <pc:sldMk cId="3890840518" sldId="258"/>
            <ac:spMk id="49" creationId="{391E267B-4E22-4F6E-87B8-65046FE47EEC}"/>
          </ac:spMkLst>
        </pc:spChg>
        <pc:grpChg chg="add mod">
          <ac:chgData name="坂本 正樹" userId="613c058c629d8f01" providerId="LiveId" clId="{B3289F16-BB46-4816-BAE7-DA3E97C47E58}" dt="2021-10-31T14:53:38.247" v="5907" actId="1076"/>
          <ac:grpSpMkLst>
            <pc:docMk/>
            <pc:sldMk cId="3890840518" sldId="258"/>
            <ac:grpSpMk id="34" creationId="{2669CA1B-49B6-4737-AF2C-43A537FBD2E8}"/>
          </ac:grpSpMkLst>
        </pc:grpChg>
        <pc:cxnChg chg="mod">
          <ac:chgData name="坂本 正樹" userId="613c058c629d8f01" providerId="LiveId" clId="{B3289F16-BB46-4816-BAE7-DA3E97C47E58}" dt="2021-10-31T13:36:28.812" v="3849"/>
          <ac:cxnSpMkLst>
            <pc:docMk/>
            <pc:sldMk cId="3890840518" sldId="258"/>
            <ac:cxnSpMk id="35" creationId="{1DB55F9A-671F-49EB-BC7D-F4A66C75EA43}"/>
          </ac:cxnSpMkLst>
        </pc:cxnChg>
      </pc:sldChg>
      <pc:sldChg chg="addSp delSp modSp add mod">
        <pc:chgData name="坂本 正樹" userId="613c058c629d8f01" providerId="LiveId" clId="{B3289F16-BB46-4816-BAE7-DA3E97C47E58}" dt="2021-10-31T14:55:11.229" v="5938" actId="1076"/>
        <pc:sldMkLst>
          <pc:docMk/>
          <pc:sldMk cId="508434018" sldId="259"/>
        </pc:sldMkLst>
        <pc:spChg chg="add del mod">
          <ac:chgData name="坂本 正樹" userId="613c058c629d8f01" providerId="LiveId" clId="{B3289F16-BB46-4816-BAE7-DA3E97C47E58}" dt="2021-10-31T14:29:25.792" v="5270"/>
          <ac:spMkLst>
            <pc:docMk/>
            <pc:sldMk cId="508434018" sldId="259"/>
            <ac:spMk id="5" creationId="{FCF67C68-2308-46F8-8174-E9239F7D1358}"/>
          </ac:spMkLst>
        </pc:spChg>
        <pc:spChg chg="add del mod">
          <ac:chgData name="坂本 正樹" userId="613c058c629d8f01" providerId="LiveId" clId="{B3289F16-BB46-4816-BAE7-DA3E97C47E58}" dt="2021-10-31T13:34:42.739" v="3835" actId="478"/>
          <ac:spMkLst>
            <pc:docMk/>
            <pc:sldMk cId="508434018" sldId="259"/>
            <ac:spMk id="6" creationId="{94CCE57A-5915-445B-8A0E-CADD1E4FD8BC}"/>
          </ac:spMkLst>
        </pc:spChg>
        <pc:spChg chg="add del mod">
          <ac:chgData name="坂本 正樹" userId="613c058c629d8f01" providerId="LiveId" clId="{B3289F16-BB46-4816-BAE7-DA3E97C47E58}" dt="2021-10-31T14:47:33.481" v="5875" actId="478"/>
          <ac:spMkLst>
            <pc:docMk/>
            <pc:sldMk cId="508434018" sldId="259"/>
            <ac:spMk id="7" creationId="{250162E6-A0D1-4D20-A7B6-D453CD1ED1BB}"/>
          </ac:spMkLst>
        </pc:spChg>
        <pc:spChg chg="del mod">
          <ac:chgData name="坂本 正樹" userId="613c058c629d8f01" providerId="LiveId" clId="{B3289F16-BB46-4816-BAE7-DA3E97C47E58}" dt="2021-10-31T13:37:18.843" v="3858" actId="478"/>
          <ac:spMkLst>
            <pc:docMk/>
            <pc:sldMk cId="508434018" sldId="259"/>
            <ac:spMk id="8" creationId="{6BB05404-BE7F-46F2-8788-1C60C7E0DCF9}"/>
          </ac:spMkLst>
        </pc:spChg>
        <pc:spChg chg="add mod">
          <ac:chgData name="坂本 正樹" userId="613c058c629d8f01" providerId="LiveId" clId="{B3289F16-BB46-4816-BAE7-DA3E97C47E58}" dt="2021-10-31T14:54:37.326" v="5915" actId="1076"/>
          <ac:spMkLst>
            <pc:docMk/>
            <pc:sldMk cId="508434018" sldId="259"/>
            <ac:spMk id="9" creationId="{9CAA7F06-40E7-4C7C-AB85-67B09121C896}"/>
          </ac:spMkLst>
        </pc:spChg>
        <pc:spChg chg="del">
          <ac:chgData name="坂本 正樹" userId="613c058c629d8f01" providerId="LiveId" clId="{B3289F16-BB46-4816-BAE7-DA3E97C47E58}" dt="2021-10-31T13:33:58.293" v="3833" actId="478"/>
          <ac:spMkLst>
            <pc:docMk/>
            <pc:sldMk cId="508434018" sldId="259"/>
            <ac:spMk id="10" creationId="{6D7162F4-B159-484C-8489-958B48909F4B}"/>
          </ac:spMkLst>
        </pc:spChg>
        <pc:spChg chg="add mod">
          <ac:chgData name="坂本 正樹" userId="613c058c629d8f01" providerId="LiveId" clId="{B3289F16-BB46-4816-BAE7-DA3E97C47E58}" dt="2021-10-31T14:54:34.597" v="5914" actId="1076"/>
          <ac:spMkLst>
            <pc:docMk/>
            <pc:sldMk cId="508434018" sldId="259"/>
            <ac:spMk id="11" creationId="{A422FA1F-B5F2-43EE-92AD-DB5A88530AFD}"/>
          </ac:spMkLst>
        </pc:spChg>
        <pc:spChg chg="mod">
          <ac:chgData name="坂本 正樹" userId="613c058c629d8f01" providerId="LiveId" clId="{B3289F16-BB46-4816-BAE7-DA3E97C47E58}" dt="2021-10-31T13:37:15.513" v="3857"/>
          <ac:spMkLst>
            <pc:docMk/>
            <pc:sldMk cId="508434018" sldId="259"/>
            <ac:spMk id="14" creationId="{5753BD8B-06C0-4925-A72B-BEBB39EE0F43}"/>
          </ac:spMkLst>
        </pc:spChg>
        <pc:spChg chg="del mod">
          <ac:chgData name="坂本 正樹" userId="613c058c629d8f01" providerId="LiveId" clId="{B3289F16-BB46-4816-BAE7-DA3E97C47E58}" dt="2021-10-31T13:54:01.464" v="4094" actId="478"/>
          <ac:spMkLst>
            <pc:docMk/>
            <pc:sldMk cId="508434018" sldId="259"/>
            <ac:spMk id="16" creationId="{26DF7080-0842-47E8-A860-0179CEC6ED35}"/>
          </ac:spMkLst>
        </pc:spChg>
        <pc:spChg chg="mod topLvl">
          <ac:chgData name="坂本 正樹" userId="613c058c629d8f01" providerId="LiveId" clId="{B3289F16-BB46-4816-BAE7-DA3E97C47E58}" dt="2021-10-31T14:54:44.338" v="5934" actId="1035"/>
          <ac:spMkLst>
            <pc:docMk/>
            <pc:sldMk cId="508434018" sldId="259"/>
            <ac:spMk id="17" creationId="{113C629D-F843-4A0C-A064-606E689E51FF}"/>
          </ac:spMkLst>
        </pc:spChg>
        <pc:spChg chg="del mod">
          <ac:chgData name="坂本 正樹" userId="613c058c629d8f01" providerId="LiveId" clId="{B3289F16-BB46-4816-BAE7-DA3E97C47E58}" dt="2021-10-31T13:52:46.949" v="4083" actId="478"/>
          <ac:spMkLst>
            <pc:docMk/>
            <pc:sldMk cId="508434018" sldId="259"/>
            <ac:spMk id="18" creationId="{FB70B3BC-85BF-4714-8A31-81E3E9CC3797}"/>
          </ac:spMkLst>
        </pc:spChg>
        <pc:spChg chg="add mod topLvl">
          <ac:chgData name="坂本 正樹" userId="613c058c629d8f01" providerId="LiveId" clId="{B3289F16-BB46-4816-BAE7-DA3E97C47E58}" dt="2021-10-31T14:54:44.338" v="5934" actId="1035"/>
          <ac:spMkLst>
            <pc:docMk/>
            <pc:sldMk cId="508434018" sldId="259"/>
            <ac:spMk id="19" creationId="{7E310037-09C5-45AA-9A25-3C5550F3BF13}"/>
          </ac:spMkLst>
        </pc:spChg>
        <pc:spChg chg="add del mod">
          <ac:chgData name="坂本 正樹" userId="613c058c629d8f01" providerId="LiveId" clId="{B3289F16-BB46-4816-BAE7-DA3E97C47E58}" dt="2021-10-31T13:54:55.736" v="4105" actId="478"/>
          <ac:spMkLst>
            <pc:docMk/>
            <pc:sldMk cId="508434018" sldId="259"/>
            <ac:spMk id="20" creationId="{536FE38C-0442-47A3-AB32-85A792B78D38}"/>
          </ac:spMkLst>
        </pc:spChg>
        <pc:spChg chg="add mod topLvl">
          <ac:chgData name="坂本 正樹" userId="613c058c629d8f01" providerId="LiveId" clId="{B3289F16-BB46-4816-BAE7-DA3E97C47E58}" dt="2021-10-31T14:54:44.338" v="5934" actId="1035"/>
          <ac:spMkLst>
            <pc:docMk/>
            <pc:sldMk cId="508434018" sldId="259"/>
            <ac:spMk id="21" creationId="{3CB01174-9349-4F24-8DD1-D9276EA19540}"/>
          </ac:spMkLst>
        </pc:spChg>
        <pc:spChg chg="add mod topLvl">
          <ac:chgData name="坂本 正樹" userId="613c058c629d8f01" providerId="LiveId" clId="{B3289F16-BB46-4816-BAE7-DA3E97C47E58}" dt="2021-10-31T14:54:44.338" v="5934" actId="1035"/>
          <ac:spMkLst>
            <pc:docMk/>
            <pc:sldMk cId="508434018" sldId="259"/>
            <ac:spMk id="22" creationId="{0D6115E0-A7B7-47A6-85C0-0D04D7314828}"/>
          </ac:spMkLst>
        </pc:spChg>
        <pc:spChg chg="add mod topLvl">
          <ac:chgData name="坂本 正樹" userId="613c058c629d8f01" providerId="LiveId" clId="{B3289F16-BB46-4816-BAE7-DA3E97C47E58}" dt="2021-10-31T14:54:44.338" v="5934" actId="1035"/>
          <ac:spMkLst>
            <pc:docMk/>
            <pc:sldMk cId="508434018" sldId="259"/>
            <ac:spMk id="23" creationId="{23621BBF-0C37-4675-8C5C-BF4C3705299D}"/>
          </ac:spMkLst>
        </pc:spChg>
        <pc:spChg chg="add mod topLvl">
          <ac:chgData name="坂本 正樹" userId="613c058c629d8f01" providerId="LiveId" clId="{B3289F16-BB46-4816-BAE7-DA3E97C47E58}" dt="2021-10-31T14:54:44.338" v="5934" actId="1035"/>
          <ac:spMkLst>
            <pc:docMk/>
            <pc:sldMk cId="508434018" sldId="259"/>
            <ac:spMk id="24" creationId="{4DF756FA-609D-463F-ABE2-0484C12AB673}"/>
          </ac:spMkLst>
        </pc:spChg>
        <pc:spChg chg="add del mod">
          <ac:chgData name="坂本 正樹" userId="613c058c629d8f01" providerId="LiveId" clId="{B3289F16-BB46-4816-BAE7-DA3E97C47E58}" dt="2021-10-31T13:54:51.769" v="4104" actId="478"/>
          <ac:spMkLst>
            <pc:docMk/>
            <pc:sldMk cId="508434018" sldId="259"/>
            <ac:spMk id="25" creationId="{C93359A1-D673-4816-B05A-F3806FA94B8A}"/>
          </ac:spMkLst>
        </pc:spChg>
        <pc:spChg chg="add mod">
          <ac:chgData name="坂本 正樹" userId="613c058c629d8f01" providerId="LiveId" clId="{B3289F16-BB46-4816-BAE7-DA3E97C47E58}" dt="2021-10-31T14:54:44.338" v="5934" actId="1035"/>
          <ac:spMkLst>
            <pc:docMk/>
            <pc:sldMk cId="508434018" sldId="259"/>
            <ac:spMk id="42" creationId="{6E535775-A81A-419F-A844-DEFDCAAC1A7A}"/>
          </ac:spMkLst>
        </pc:spChg>
        <pc:spChg chg="add del mod">
          <ac:chgData name="坂本 正樹" userId="613c058c629d8f01" providerId="LiveId" clId="{B3289F16-BB46-4816-BAE7-DA3E97C47E58}" dt="2021-10-31T14:00:13.733" v="4164" actId="478"/>
          <ac:spMkLst>
            <pc:docMk/>
            <pc:sldMk cId="508434018" sldId="259"/>
            <ac:spMk id="43" creationId="{0B5E2DDB-98D1-475B-92B3-1C36E29DED3C}"/>
          </ac:spMkLst>
        </pc:spChg>
        <pc:spChg chg="add del mod">
          <ac:chgData name="坂本 正樹" userId="613c058c629d8f01" providerId="LiveId" clId="{B3289F16-BB46-4816-BAE7-DA3E97C47E58}" dt="2021-10-31T14:07:18.999" v="4281" actId="478"/>
          <ac:spMkLst>
            <pc:docMk/>
            <pc:sldMk cId="508434018" sldId="259"/>
            <ac:spMk id="44" creationId="{30B9C3C4-0773-4A07-8F0C-20495349B2F2}"/>
          </ac:spMkLst>
        </pc:spChg>
        <pc:spChg chg="add mod">
          <ac:chgData name="坂本 正樹" userId="613c058c629d8f01" providerId="LiveId" clId="{B3289F16-BB46-4816-BAE7-DA3E97C47E58}" dt="2021-10-31T14:54:44.338" v="5934" actId="1035"/>
          <ac:spMkLst>
            <pc:docMk/>
            <pc:sldMk cId="508434018" sldId="259"/>
            <ac:spMk id="45" creationId="{EBFE5358-3663-4753-90EB-E7793B9DCE03}"/>
          </ac:spMkLst>
        </pc:spChg>
        <pc:spChg chg="add del mod">
          <ac:chgData name="坂本 正樹" userId="613c058c629d8f01" providerId="LiveId" clId="{B3289F16-BB46-4816-BAE7-DA3E97C47E58}" dt="2021-10-31T14:11:39.108" v="4413" actId="478"/>
          <ac:spMkLst>
            <pc:docMk/>
            <pc:sldMk cId="508434018" sldId="259"/>
            <ac:spMk id="46" creationId="{3E89D56A-3212-44D5-9C13-A02BCE4D68DC}"/>
          </ac:spMkLst>
        </pc:spChg>
        <pc:spChg chg="add del mod">
          <ac:chgData name="坂本 正樹" userId="613c058c629d8f01" providerId="LiveId" clId="{B3289F16-BB46-4816-BAE7-DA3E97C47E58}" dt="2021-10-31T14:45:01.076" v="5766" actId="478"/>
          <ac:spMkLst>
            <pc:docMk/>
            <pc:sldMk cId="508434018" sldId="259"/>
            <ac:spMk id="47" creationId="{1A331050-4931-46E8-9D13-E145405FF1F8}"/>
          </ac:spMkLst>
        </pc:spChg>
        <pc:spChg chg="add mod">
          <ac:chgData name="坂本 正樹" userId="613c058c629d8f01" providerId="LiveId" clId="{B3289F16-BB46-4816-BAE7-DA3E97C47E58}" dt="2021-10-31T14:54:44.338" v="5934" actId="1035"/>
          <ac:spMkLst>
            <pc:docMk/>
            <pc:sldMk cId="508434018" sldId="259"/>
            <ac:spMk id="48" creationId="{D1CDF2EE-97FC-484B-A949-6AE4AA5DE333}"/>
          </ac:spMkLst>
        </pc:spChg>
        <pc:spChg chg="add mod">
          <ac:chgData name="坂本 正樹" userId="613c058c629d8f01" providerId="LiveId" clId="{B3289F16-BB46-4816-BAE7-DA3E97C47E58}" dt="2021-10-31T14:54:44.338" v="5934" actId="1035"/>
          <ac:spMkLst>
            <pc:docMk/>
            <pc:sldMk cId="508434018" sldId="259"/>
            <ac:spMk id="49" creationId="{8CC8F3CF-A094-4CDC-A472-4E7B255B9670}"/>
          </ac:spMkLst>
        </pc:spChg>
        <pc:spChg chg="add mod">
          <ac:chgData name="坂本 正樹" userId="613c058c629d8f01" providerId="LiveId" clId="{B3289F16-BB46-4816-BAE7-DA3E97C47E58}" dt="2021-10-31T14:54:44.338" v="5934" actId="1035"/>
          <ac:spMkLst>
            <pc:docMk/>
            <pc:sldMk cId="508434018" sldId="259"/>
            <ac:spMk id="50" creationId="{8D5D13C7-0FE6-481A-BCFC-FF2AC33EC7B9}"/>
          </ac:spMkLst>
        </pc:spChg>
        <pc:spChg chg="add mod">
          <ac:chgData name="坂本 正樹" userId="613c058c629d8f01" providerId="LiveId" clId="{B3289F16-BB46-4816-BAE7-DA3E97C47E58}" dt="2021-10-31T14:54:44.338" v="5934" actId="1035"/>
          <ac:spMkLst>
            <pc:docMk/>
            <pc:sldMk cId="508434018" sldId="259"/>
            <ac:spMk id="51" creationId="{9E7EFD31-FE47-421A-ACFA-6A523BF88A06}"/>
          </ac:spMkLst>
        </pc:spChg>
        <pc:spChg chg="add mod">
          <ac:chgData name="坂本 正樹" userId="613c058c629d8f01" providerId="LiveId" clId="{B3289F16-BB46-4816-BAE7-DA3E97C47E58}" dt="2021-10-31T14:54:44.338" v="5934" actId="1035"/>
          <ac:spMkLst>
            <pc:docMk/>
            <pc:sldMk cId="508434018" sldId="259"/>
            <ac:spMk id="52" creationId="{63F4913F-D529-47C1-B92C-C529054CB41C}"/>
          </ac:spMkLst>
        </pc:spChg>
        <pc:spChg chg="add mod">
          <ac:chgData name="坂本 正樹" userId="613c058c629d8f01" providerId="LiveId" clId="{B3289F16-BB46-4816-BAE7-DA3E97C47E58}" dt="2021-10-31T14:54:44.338" v="5934" actId="1035"/>
          <ac:spMkLst>
            <pc:docMk/>
            <pc:sldMk cId="508434018" sldId="259"/>
            <ac:spMk id="53" creationId="{0E5F95BD-0BB2-4CCB-8173-E4CDA3C692F6}"/>
          </ac:spMkLst>
        </pc:spChg>
        <pc:spChg chg="add mod">
          <ac:chgData name="坂本 正樹" userId="613c058c629d8f01" providerId="LiveId" clId="{B3289F16-BB46-4816-BAE7-DA3E97C47E58}" dt="2021-10-31T14:54:44.338" v="5934" actId="1035"/>
          <ac:spMkLst>
            <pc:docMk/>
            <pc:sldMk cId="508434018" sldId="259"/>
            <ac:spMk id="54" creationId="{E085F998-43BE-4D51-96BA-470C1374E4F0}"/>
          </ac:spMkLst>
        </pc:spChg>
        <pc:spChg chg="add mod">
          <ac:chgData name="坂本 正樹" userId="613c058c629d8f01" providerId="LiveId" clId="{B3289F16-BB46-4816-BAE7-DA3E97C47E58}" dt="2021-10-31T14:54:44.338" v="5934" actId="1035"/>
          <ac:spMkLst>
            <pc:docMk/>
            <pc:sldMk cId="508434018" sldId="259"/>
            <ac:spMk id="55" creationId="{20647BC1-530A-48A7-94E1-4B750EF123E1}"/>
          </ac:spMkLst>
        </pc:spChg>
        <pc:spChg chg="add mod">
          <ac:chgData name="坂本 正樹" userId="613c058c629d8f01" providerId="LiveId" clId="{B3289F16-BB46-4816-BAE7-DA3E97C47E58}" dt="2021-10-31T14:55:11.229" v="5938" actId="1076"/>
          <ac:spMkLst>
            <pc:docMk/>
            <pc:sldMk cId="508434018" sldId="259"/>
            <ac:spMk id="56" creationId="{92304F55-59DB-4421-AD12-537CBD40D0A6}"/>
          </ac:spMkLst>
        </pc:spChg>
        <pc:spChg chg="add mod">
          <ac:chgData name="坂本 正樹" userId="613c058c629d8f01" providerId="LiveId" clId="{B3289F16-BB46-4816-BAE7-DA3E97C47E58}" dt="2021-10-31T14:54:44.338" v="5934" actId="1035"/>
          <ac:spMkLst>
            <pc:docMk/>
            <pc:sldMk cId="508434018" sldId="259"/>
            <ac:spMk id="57" creationId="{A6E7318F-1763-42D6-AFB9-F6EA194C7CC2}"/>
          </ac:spMkLst>
        </pc:spChg>
        <pc:spChg chg="add del mod">
          <ac:chgData name="坂本 正樹" userId="613c058c629d8f01" providerId="LiveId" clId="{B3289F16-BB46-4816-BAE7-DA3E97C47E58}" dt="2021-10-31T14:06:41.393" v="4272" actId="478"/>
          <ac:spMkLst>
            <pc:docMk/>
            <pc:sldMk cId="508434018" sldId="259"/>
            <ac:spMk id="58" creationId="{193376F9-B5E1-4135-8C00-9796A797129A}"/>
          </ac:spMkLst>
        </pc:spChg>
        <pc:spChg chg="add del mod">
          <ac:chgData name="坂本 正樹" userId="613c058c629d8f01" providerId="LiveId" clId="{B3289F16-BB46-4816-BAE7-DA3E97C47E58}" dt="2021-10-31T14:06:42.245" v="4273" actId="478"/>
          <ac:spMkLst>
            <pc:docMk/>
            <pc:sldMk cId="508434018" sldId="259"/>
            <ac:spMk id="59" creationId="{C143D84E-E9CE-4304-BD3A-F4C3F037BCAD}"/>
          </ac:spMkLst>
        </pc:spChg>
        <pc:spChg chg="add del mod">
          <ac:chgData name="坂本 正樹" userId="613c058c629d8f01" providerId="LiveId" clId="{B3289F16-BB46-4816-BAE7-DA3E97C47E58}" dt="2021-10-31T14:05:56.436" v="4256" actId="478"/>
          <ac:spMkLst>
            <pc:docMk/>
            <pc:sldMk cId="508434018" sldId="259"/>
            <ac:spMk id="60" creationId="{3F96AACD-9143-4F9D-A733-266E2A0E5AC8}"/>
          </ac:spMkLst>
        </pc:spChg>
        <pc:spChg chg="add mod">
          <ac:chgData name="坂本 正樹" userId="613c058c629d8f01" providerId="LiveId" clId="{B3289F16-BB46-4816-BAE7-DA3E97C47E58}" dt="2021-10-31T14:54:44.338" v="5934" actId="1035"/>
          <ac:spMkLst>
            <pc:docMk/>
            <pc:sldMk cId="508434018" sldId="259"/>
            <ac:spMk id="72" creationId="{778E3E56-4C40-462C-B633-C4E928EC35C9}"/>
          </ac:spMkLst>
        </pc:spChg>
        <pc:spChg chg="add mod">
          <ac:chgData name="坂本 正樹" userId="613c058c629d8f01" providerId="LiveId" clId="{B3289F16-BB46-4816-BAE7-DA3E97C47E58}" dt="2021-10-31T14:54:44.338" v="5934" actId="1035"/>
          <ac:spMkLst>
            <pc:docMk/>
            <pc:sldMk cId="508434018" sldId="259"/>
            <ac:spMk id="74" creationId="{997C0A7C-C90A-474B-B5D3-55DAFE99AE8F}"/>
          </ac:spMkLst>
        </pc:spChg>
        <pc:spChg chg="add mod">
          <ac:chgData name="坂本 正樹" userId="613c058c629d8f01" providerId="LiveId" clId="{B3289F16-BB46-4816-BAE7-DA3E97C47E58}" dt="2021-10-31T14:54:44.338" v="5934" actId="1035"/>
          <ac:spMkLst>
            <pc:docMk/>
            <pc:sldMk cId="508434018" sldId="259"/>
            <ac:spMk id="75" creationId="{0AF1DDD0-6F0D-419D-8595-C5719CBB27B4}"/>
          </ac:spMkLst>
        </pc:spChg>
        <pc:spChg chg="add mod">
          <ac:chgData name="坂本 正樹" userId="613c058c629d8f01" providerId="LiveId" clId="{B3289F16-BB46-4816-BAE7-DA3E97C47E58}" dt="2021-10-31T14:54:44.338" v="5934" actId="1035"/>
          <ac:spMkLst>
            <pc:docMk/>
            <pc:sldMk cId="508434018" sldId="259"/>
            <ac:spMk id="77" creationId="{07BAFE54-66DC-4EF7-B31E-FE0225BE436A}"/>
          </ac:spMkLst>
        </pc:spChg>
        <pc:spChg chg="add mod">
          <ac:chgData name="坂本 正樹" userId="613c058c629d8f01" providerId="LiveId" clId="{B3289F16-BB46-4816-BAE7-DA3E97C47E58}" dt="2021-10-31T14:54:44.338" v="5934" actId="1035"/>
          <ac:spMkLst>
            <pc:docMk/>
            <pc:sldMk cId="508434018" sldId="259"/>
            <ac:spMk id="79" creationId="{0DC3C9E1-14FA-4E60-A6B0-76D298168BA5}"/>
          </ac:spMkLst>
        </pc:spChg>
        <pc:spChg chg="add mod">
          <ac:chgData name="坂本 正樹" userId="613c058c629d8f01" providerId="LiveId" clId="{B3289F16-BB46-4816-BAE7-DA3E97C47E58}" dt="2021-10-31T14:54:44.338" v="5934" actId="1035"/>
          <ac:spMkLst>
            <pc:docMk/>
            <pc:sldMk cId="508434018" sldId="259"/>
            <ac:spMk id="85" creationId="{3E6F0C00-F37A-468F-B81F-428151EEFB12}"/>
          </ac:spMkLst>
        </pc:spChg>
        <pc:spChg chg="add mod">
          <ac:chgData name="坂本 正樹" userId="613c058c629d8f01" providerId="LiveId" clId="{B3289F16-BB46-4816-BAE7-DA3E97C47E58}" dt="2021-10-31T14:54:44.338" v="5934" actId="1035"/>
          <ac:spMkLst>
            <pc:docMk/>
            <pc:sldMk cId="508434018" sldId="259"/>
            <ac:spMk id="86" creationId="{C253BBD3-7FC0-4EAC-9B03-85FFC3DE6FA0}"/>
          </ac:spMkLst>
        </pc:spChg>
        <pc:grpChg chg="add del mod">
          <ac:chgData name="坂本 正樹" userId="613c058c629d8f01" providerId="LiveId" clId="{B3289F16-BB46-4816-BAE7-DA3E97C47E58}" dt="2021-10-31T13:57:24.135" v="4114" actId="165"/>
          <ac:grpSpMkLst>
            <pc:docMk/>
            <pc:sldMk cId="508434018" sldId="259"/>
            <ac:grpSpMk id="2" creationId="{CDA941CC-B6A4-4E5E-B60D-0BD53D1B938B}"/>
          </ac:grpSpMkLst>
        </pc:grpChg>
        <pc:grpChg chg="add mod">
          <ac:chgData name="坂本 正樹" userId="613c058c629d8f01" providerId="LiveId" clId="{B3289F16-BB46-4816-BAE7-DA3E97C47E58}" dt="2021-10-31T14:54:28.218" v="5913" actId="1076"/>
          <ac:grpSpMkLst>
            <pc:docMk/>
            <pc:sldMk cId="508434018" sldId="259"/>
            <ac:grpSpMk id="12" creationId="{B5D77595-8470-4509-919D-8B650B4D1066}"/>
          </ac:grpSpMkLst>
        </pc:grpChg>
        <pc:grpChg chg="add del mod">
          <ac:chgData name="坂本 正樹" userId="613c058c629d8f01" providerId="LiveId" clId="{B3289F16-BB46-4816-BAE7-DA3E97C47E58}" dt="2021-10-31T13:54:01.464" v="4094" actId="478"/>
          <ac:grpSpMkLst>
            <pc:docMk/>
            <pc:sldMk cId="508434018" sldId="259"/>
            <ac:grpSpMk id="15" creationId="{A59E554E-EF36-4E2D-998D-544FEB210312}"/>
          </ac:grpSpMkLst>
        </pc:grpChg>
        <pc:cxnChg chg="mod">
          <ac:chgData name="坂本 正樹" userId="613c058c629d8f01" providerId="LiveId" clId="{B3289F16-BB46-4816-BAE7-DA3E97C47E58}" dt="2021-10-31T13:37:15.513" v="3857"/>
          <ac:cxnSpMkLst>
            <pc:docMk/>
            <pc:sldMk cId="508434018" sldId="259"/>
            <ac:cxnSpMk id="13" creationId="{379DD788-7B07-4410-97AC-0B0208ABB8DA}"/>
          </ac:cxnSpMkLst>
        </pc:cxnChg>
        <pc:cxnChg chg="add mod topLvl">
          <ac:chgData name="坂本 正樹" userId="613c058c629d8f01" providerId="LiveId" clId="{B3289F16-BB46-4816-BAE7-DA3E97C47E58}" dt="2021-10-31T14:54:44.338" v="5934" actId="1035"/>
          <ac:cxnSpMkLst>
            <pc:docMk/>
            <pc:sldMk cId="508434018" sldId="259"/>
            <ac:cxnSpMk id="26" creationId="{D3198A47-7EAB-412A-BE76-DBA073758029}"/>
          </ac:cxnSpMkLst>
        </pc:cxnChg>
        <pc:cxnChg chg="add del mod">
          <ac:chgData name="坂本 正樹" userId="613c058c629d8f01" providerId="LiveId" clId="{B3289F16-BB46-4816-BAE7-DA3E97C47E58}" dt="2021-10-31T13:54:45.956" v="4102" actId="478"/>
          <ac:cxnSpMkLst>
            <pc:docMk/>
            <pc:sldMk cId="508434018" sldId="259"/>
            <ac:cxnSpMk id="27" creationId="{2603A79C-3865-4306-846F-67128FD2F1E4}"/>
          </ac:cxnSpMkLst>
        </pc:cxnChg>
        <pc:cxnChg chg="add mod topLvl">
          <ac:chgData name="坂本 正樹" userId="613c058c629d8f01" providerId="LiveId" clId="{B3289F16-BB46-4816-BAE7-DA3E97C47E58}" dt="2021-10-31T14:54:44.338" v="5934" actId="1035"/>
          <ac:cxnSpMkLst>
            <pc:docMk/>
            <pc:sldMk cId="508434018" sldId="259"/>
            <ac:cxnSpMk id="28" creationId="{2CDF4F17-23FC-4FAC-BAD8-C5268AF2EE79}"/>
          </ac:cxnSpMkLst>
        </pc:cxnChg>
        <pc:cxnChg chg="add mod topLvl">
          <ac:chgData name="坂本 正樹" userId="613c058c629d8f01" providerId="LiveId" clId="{B3289F16-BB46-4816-BAE7-DA3E97C47E58}" dt="2021-10-31T14:54:44.338" v="5934" actId="1035"/>
          <ac:cxnSpMkLst>
            <pc:docMk/>
            <pc:sldMk cId="508434018" sldId="259"/>
            <ac:cxnSpMk id="29" creationId="{B66B2868-5198-4C9E-95B7-5FB8169CB0AD}"/>
          </ac:cxnSpMkLst>
        </pc:cxnChg>
        <pc:cxnChg chg="add mod topLvl">
          <ac:chgData name="坂本 正樹" userId="613c058c629d8f01" providerId="LiveId" clId="{B3289F16-BB46-4816-BAE7-DA3E97C47E58}" dt="2021-10-31T14:54:44.338" v="5934" actId="1035"/>
          <ac:cxnSpMkLst>
            <pc:docMk/>
            <pc:sldMk cId="508434018" sldId="259"/>
            <ac:cxnSpMk id="30" creationId="{AA35BCC0-3458-4FFE-8C51-564E7D757A34}"/>
          </ac:cxnSpMkLst>
        </pc:cxnChg>
        <pc:cxnChg chg="add del mod">
          <ac:chgData name="坂本 正樹" userId="613c058c629d8f01" providerId="LiveId" clId="{B3289F16-BB46-4816-BAE7-DA3E97C47E58}" dt="2021-10-31T13:55:00.942" v="4106" actId="478"/>
          <ac:cxnSpMkLst>
            <pc:docMk/>
            <pc:sldMk cId="508434018" sldId="259"/>
            <ac:cxnSpMk id="31" creationId="{92D29F0E-8998-415A-8BEF-27284FE59890}"/>
          </ac:cxnSpMkLst>
        </pc:cxnChg>
      </pc:sldChg>
      <pc:sldChg chg="addSp delSp modSp new mod modClrScheme chgLayout">
        <pc:chgData name="坂本 正樹" userId="613c058c629d8f01" providerId="LiveId" clId="{B3289F16-BB46-4816-BAE7-DA3E97C47E58}" dt="2021-10-31T14:56:28.970" v="6008" actId="20577"/>
        <pc:sldMkLst>
          <pc:docMk/>
          <pc:sldMk cId="575208366" sldId="260"/>
        </pc:sldMkLst>
        <pc:spChg chg="del mod ord">
          <ac:chgData name="坂本 正樹" userId="613c058c629d8f01" providerId="LiveId" clId="{B3289F16-BB46-4816-BAE7-DA3E97C47E58}" dt="2021-10-31T14:55:37.881" v="5940" actId="700"/>
          <ac:spMkLst>
            <pc:docMk/>
            <pc:sldMk cId="575208366" sldId="260"/>
            <ac:spMk id="2" creationId="{359D1D28-4BB0-41BA-AB19-26CBA098F519}"/>
          </ac:spMkLst>
        </pc:spChg>
        <pc:spChg chg="del mod ord">
          <ac:chgData name="坂本 正樹" userId="613c058c629d8f01" providerId="LiveId" clId="{B3289F16-BB46-4816-BAE7-DA3E97C47E58}" dt="2021-10-31T14:55:37.881" v="5940" actId="700"/>
          <ac:spMkLst>
            <pc:docMk/>
            <pc:sldMk cId="575208366" sldId="260"/>
            <ac:spMk id="3" creationId="{9AE832AA-B524-47F1-9810-148C1B0661C1}"/>
          </ac:spMkLst>
        </pc:spChg>
        <pc:spChg chg="mod ord">
          <ac:chgData name="坂本 正樹" userId="613c058c629d8f01" providerId="LiveId" clId="{B3289F16-BB46-4816-BAE7-DA3E97C47E58}" dt="2021-10-31T14:55:37.881" v="5940" actId="700"/>
          <ac:spMkLst>
            <pc:docMk/>
            <pc:sldMk cId="575208366" sldId="260"/>
            <ac:spMk id="4" creationId="{82286B98-3218-48F1-8F1B-448373000DDC}"/>
          </ac:spMkLst>
        </pc:spChg>
        <pc:spChg chg="add del mod ord">
          <ac:chgData name="坂本 正樹" userId="613c058c629d8f01" providerId="LiveId" clId="{B3289F16-BB46-4816-BAE7-DA3E97C47E58}" dt="2021-10-31T14:55:44.550" v="5942" actId="478"/>
          <ac:spMkLst>
            <pc:docMk/>
            <pc:sldMk cId="575208366" sldId="260"/>
            <ac:spMk id="5" creationId="{E9045733-BA87-4554-9F14-9D80ACD8FB8D}"/>
          </ac:spMkLst>
        </pc:spChg>
        <pc:spChg chg="add del mod ord">
          <ac:chgData name="坂本 正樹" userId="613c058c629d8f01" providerId="LiveId" clId="{B3289F16-BB46-4816-BAE7-DA3E97C47E58}" dt="2021-10-31T14:55:43.114" v="5941" actId="478"/>
          <ac:spMkLst>
            <pc:docMk/>
            <pc:sldMk cId="575208366" sldId="260"/>
            <ac:spMk id="6" creationId="{F7843E63-A086-43A8-BEB7-9E501050414F}"/>
          </ac:spMkLst>
        </pc:spChg>
        <pc:spChg chg="add mod">
          <ac:chgData name="坂本 正樹" userId="613c058c629d8f01" providerId="LiveId" clId="{B3289F16-BB46-4816-BAE7-DA3E97C47E58}" dt="2021-10-31T14:56:28.970" v="6008" actId="20577"/>
          <ac:spMkLst>
            <pc:docMk/>
            <pc:sldMk cId="575208366" sldId="260"/>
            <ac:spMk id="7" creationId="{3DBA82F4-775E-4BF4-A0EC-9F929B1A48FF}"/>
          </ac:spMkLst>
        </pc:spChg>
        <pc:spChg chg="mod">
          <ac:chgData name="坂本 正樹" userId="613c058c629d8f01" providerId="LiveId" clId="{B3289F16-BB46-4816-BAE7-DA3E97C47E58}" dt="2021-10-31T14:55:54.740" v="5943"/>
          <ac:spMkLst>
            <pc:docMk/>
            <pc:sldMk cId="575208366" sldId="260"/>
            <ac:spMk id="10" creationId="{DC7C2A84-1872-41ED-B430-44F22BC2E87B}"/>
          </ac:spMkLst>
        </pc:spChg>
        <pc:grpChg chg="add mod">
          <ac:chgData name="坂本 正樹" userId="613c058c629d8f01" providerId="LiveId" clId="{B3289F16-BB46-4816-BAE7-DA3E97C47E58}" dt="2021-10-31T14:55:54.740" v="5943"/>
          <ac:grpSpMkLst>
            <pc:docMk/>
            <pc:sldMk cId="575208366" sldId="260"/>
            <ac:grpSpMk id="8" creationId="{CE3B9B2E-5D2A-4282-AAEB-70EBD3954271}"/>
          </ac:grpSpMkLst>
        </pc:grpChg>
        <pc:cxnChg chg="mod">
          <ac:chgData name="坂本 正樹" userId="613c058c629d8f01" providerId="LiveId" clId="{B3289F16-BB46-4816-BAE7-DA3E97C47E58}" dt="2021-10-31T14:55:54.740" v="5943"/>
          <ac:cxnSpMkLst>
            <pc:docMk/>
            <pc:sldMk cId="575208366" sldId="260"/>
            <ac:cxnSpMk id="9" creationId="{EC27C44C-C6D8-47FE-AB33-99875B231F69}"/>
          </ac:cxnSpMkLst>
        </pc:cxnChg>
      </pc:sldChg>
      <pc:sldChg chg="modSp add mod">
        <pc:chgData name="坂本 正樹" userId="613c058c629d8f01" providerId="LiveId" clId="{B3289F16-BB46-4816-BAE7-DA3E97C47E58}" dt="2021-10-31T15:16:47.332" v="6092" actId="20577"/>
        <pc:sldMkLst>
          <pc:docMk/>
          <pc:sldMk cId="3622392554" sldId="261"/>
        </pc:sldMkLst>
        <pc:spChg chg="mod">
          <ac:chgData name="坂本 正樹" userId="613c058c629d8f01" providerId="LiveId" clId="{B3289F16-BB46-4816-BAE7-DA3E97C47E58}" dt="2021-10-31T15:16:47.332" v="6092" actId="20577"/>
          <ac:spMkLst>
            <pc:docMk/>
            <pc:sldMk cId="3622392554" sldId="261"/>
            <ac:spMk id="7" creationId="{3DBA82F4-775E-4BF4-A0EC-9F929B1A48FF}"/>
          </ac:spMkLst>
        </pc:spChg>
      </pc:sldChg>
      <pc:sldChg chg="modSp add mod">
        <pc:chgData name="坂本 正樹" userId="613c058c629d8f01" providerId="LiveId" clId="{B3289F16-BB46-4816-BAE7-DA3E97C47E58}" dt="2021-10-31T15:17:33.863" v="6136" actId="20577"/>
        <pc:sldMkLst>
          <pc:docMk/>
          <pc:sldMk cId="3720735502" sldId="262"/>
        </pc:sldMkLst>
        <pc:spChg chg="mod">
          <ac:chgData name="坂本 正樹" userId="613c058c629d8f01" providerId="LiveId" clId="{B3289F16-BB46-4816-BAE7-DA3E97C47E58}" dt="2021-10-31T15:17:33.863" v="6136" actId="20577"/>
          <ac:spMkLst>
            <pc:docMk/>
            <pc:sldMk cId="3720735502" sldId="262"/>
            <ac:spMk id="7" creationId="{3DBA82F4-775E-4BF4-A0EC-9F929B1A48FF}"/>
          </ac:spMkLst>
        </pc:spChg>
      </pc:sldChg>
      <pc:sldChg chg="modSp add mod">
        <pc:chgData name="坂本 正樹" userId="613c058c629d8f01" providerId="LiveId" clId="{B3289F16-BB46-4816-BAE7-DA3E97C47E58}" dt="2021-10-31T15:18:11.335" v="6159" actId="20577"/>
        <pc:sldMkLst>
          <pc:docMk/>
          <pc:sldMk cId="3551146009" sldId="263"/>
        </pc:sldMkLst>
        <pc:spChg chg="mod">
          <ac:chgData name="坂本 正樹" userId="613c058c629d8f01" providerId="LiveId" clId="{B3289F16-BB46-4816-BAE7-DA3E97C47E58}" dt="2021-10-31T15:18:11.335" v="6159" actId="20577"/>
          <ac:spMkLst>
            <pc:docMk/>
            <pc:sldMk cId="3551146009" sldId="263"/>
            <ac:spMk id="7" creationId="{3DBA82F4-775E-4BF4-A0EC-9F929B1A48FF}"/>
          </ac:spMkLst>
        </pc:spChg>
      </pc:sldChg>
      <pc:sldChg chg="modSp add mod">
        <pc:chgData name="坂本 正樹" userId="613c058c629d8f01" providerId="LiveId" clId="{B3289F16-BB46-4816-BAE7-DA3E97C47E58}" dt="2021-10-31T15:19:28.185" v="6288" actId="20577"/>
        <pc:sldMkLst>
          <pc:docMk/>
          <pc:sldMk cId="1046307843" sldId="264"/>
        </pc:sldMkLst>
        <pc:spChg chg="mod">
          <ac:chgData name="坂本 正樹" userId="613c058c629d8f01" providerId="LiveId" clId="{B3289F16-BB46-4816-BAE7-DA3E97C47E58}" dt="2021-10-31T15:19:28.185" v="6288" actId="20577"/>
          <ac:spMkLst>
            <pc:docMk/>
            <pc:sldMk cId="1046307843" sldId="264"/>
            <ac:spMk id="7" creationId="{3DBA82F4-775E-4BF4-A0EC-9F929B1A48FF}"/>
          </ac:spMkLst>
        </pc:spChg>
      </pc:sldChg>
      <pc:sldChg chg="modSp add mod">
        <pc:chgData name="坂本 正樹" userId="613c058c629d8f01" providerId="LiveId" clId="{B3289F16-BB46-4816-BAE7-DA3E97C47E58}" dt="2021-10-31T15:20:54.246" v="6447" actId="6549"/>
        <pc:sldMkLst>
          <pc:docMk/>
          <pc:sldMk cId="1475672093" sldId="265"/>
        </pc:sldMkLst>
        <pc:spChg chg="mod">
          <ac:chgData name="坂本 正樹" userId="613c058c629d8f01" providerId="LiveId" clId="{B3289F16-BB46-4816-BAE7-DA3E97C47E58}" dt="2021-10-31T15:20:54.246" v="6447" actId="6549"/>
          <ac:spMkLst>
            <pc:docMk/>
            <pc:sldMk cId="1475672093" sldId="265"/>
            <ac:spMk id="7" creationId="{3DBA82F4-775E-4BF4-A0EC-9F929B1A48FF}"/>
          </ac:spMkLst>
        </pc:spChg>
      </pc:sldChg>
      <pc:sldChg chg="modSp add del mod">
        <pc:chgData name="坂本 正樹" userId="613c058c629d8f01" providerId="LiveId" clId="{B3289F16-BB46-4816-BAE7-DA3E97C47E58}" dt="2021-10-31T15:20:57.343" v="6448" actId="47"/>
        <pc:sldMkLst>
          <pc:docMk/>
          <pc:sldMk cId="1263753710" sldId="266"/>
        </pc:sldMkLst>
        <pc:spChg chg="mod">
          <ac:chgData name="坂本 正樹" userId="613c058c629d8f01" providerId="LiveId" clId="{B3289F16-BB46-4816-BAE7-DA3E97C47E58}" dt="2021-10-31T15:20:26.917" v="6408" actId="20577"/>
          <ac:spMkLst>
            <pc:docMk/>
            <pc:sldMk cId="1263753710" sldId="266"/>
            <ac:spMk id="7" creationId="{3DBA82F4-775E-4BF4-A0EC-9F929B1A48FF}"/>
          </ac:spMkLst>
        </pc:spChg>
      </pc:sldChg>
      <pc:sldMasterChg chg="modSldLayout">
        <pc:chgData name="坂本 正樹" userId="613c058c629d8f01" providerId="LiveId" clId="{B3289F16-BB46-4816-BAE7-DA3E97C47E58}" dt="2021-10-31T15:15:37.836" v="6075" actId="20577"/>
        <pc:sldMasterMkLst>
          <pc:docMk/>
          <pc:sldMasterMk cId="64955119" sldId="2147483648"/>
        </pc:sldMasterMkLst>
        <pc:sldLayoutChg chg="addSp modSp mod">
          <pc:chgData name="坂本 正樹" userId="613c058c629d8f01" providerId="LiveId" clId="{B3289F16-BB46-4816-BAE7-DA3E97C47E58}" dt="2021-10-31T15:15:37.836" v="6075" actId="20577"/>
          <pc:sldLayoutMkLst>
            <pc:docMk/>
            <pc:sldMasterMk cId="64955119" sldId="2147483648"/>
            <pc:sldLayoutMk cId="2172667860" sldId="2147483649"/>
          </pc:sldLayoutMkLst>
          <pc:spChg chg="mod">
            <ac:chgData name="坂本 正樹" userId="613c058c629d8f01" providerId="LiveId" clId="{B3289F16-BB46-4816-BAE7-DA3E97C47E58}" dt="2021-10-31T10:24:02.824" v="139" actId="1076"/>
            <ac:spMkLst>
              <pc:docMk/>
              <pc:sldMasterMk cId="64955119" sldId="2147483648"/>
              <pc:sldLayoutMk cId="2172667860" sldId="2147483649"/>
              <ac:spMk id="2" creationId="{7B57DAE4-E4B3-4E17-9ACE-1C27454F4EE1}"/>
            </ac:spMkLst>
          </pc:spChg>
          <pc:spChg chg="mod">
            <ac:chgData name="坂本 正樹" userId="613c058c629d8f01" providerId="LiveId" clId="{B3289F16-BB46-4816-BAE7-DA3E97C47E58}" dt="2021-10-31T10:25:23.386" v="144" actId="1076"/>
            <ac:spMkLst>
              <pc:docMk/>
              <pc:sldMasterMk cId="64955119" sldId="2147483648"/>
              <pc:sldLayoutMk cId="2172667860" sldId="2147483649"/>
              <ac:spMk id="6" creationId="{A29A24CA-99F3-47D7-A134-FB8454F334DB}"/>
            </ac:spMkLst>
          </pc:spChg>
          <pc:spChg chg="mod">
            <ac:chgData name="坂本 正樹" userId="613c058c629d8f01" providerId="LiveId" clId="{B3289F16-BB46-4816-BAE7-DA3E97C47E58}" dt="2021-10-31T10:23:44.471" v="137"/>
            <ac:spMkLst>
              <pc:docMk/>
              <pc:sldMasterMk cId="64955119" sldId="2147483648"/>
              <pc:sldLayoutMk cId="2172667860" sldId="2147483649"/>
              <ac:spMk id="8" creationId="{3AA582A9-5804-449A-BB23-E17D2D0B75B1}"/>
            </ac:spMkLst>
          </pc:spChg>
          <pc:spChg chg="mod">
            <ac:chgData name="坂本 正樹" userId="613c058c629d8f01" providerId="LiveId" clId="{B3289F16-BB46-4816-BAE7-DA3E97C47E58}" dt="2021-10-31T10:23:44.471" v="137"/>
            <ac:spMkLst>
              <pc:docMk/>
              <pc:sldMasterMk cId="64955119" sldId="2147483648"/>
              <pc:sldLayoutMk cId="2172667860" sldId="2147483649"/>
              <ac:spMk id="9" creationId="{3AB89E3C-A09A-48DB-95A0-9D9680390A56}"/>
            </ac:spMkLst>
          </pc:spChg>
          <pc:spChg chg="mod">
            <ac:chgData name="坂本 正樹" userId="613c058c629d8f01" providerId="LiveId" clId="{B3289F16-BB46-4816-BAE7-DA3E97C47E58}" dt="2021-10-31T10:23:44.471" v="137"/>
            <ac:spMkLst>
              <pc:docMk/>
              <pc:sldMasterMk cId="64955119" sldId="2147483648"/>
              <pc:sldLayoutMk cId="2172667860" sldId="2147483649"/>
              <ac:spMk id="11" creationId="{8D3BE1BE-C4B9-4990-A2DC-D492C95A887B}"/>
            </ac:spMkLst>
          </pc:spChg>
          <pc:spChg chg="mod">
            <ac:chgData name="坂本 正樹" userId="613c058c629d8f01" providerId="LiveId" clId="{B3289F16-BB46-4816-BAE7-DA3E97C47E58}" dt="2021-10-31T10:23:44.471" v="137"/>
            <ac:spMkLst>
              <pc:docMk/>
              <pc:sldMasterMk cId="64955119" sldId="2147483648"/>
              <pc:sldLayoutMk cId="2172667860" sldId="2147483649"/>
              <ac:spMk id="12" creationId="{8B9ED042-AE94-4AB0-9429-3FF6F267EA42}"/>
            </ac:spMkLst>
          </pc:spChg>
          <pc:spChg chg="mod">
            <ac:chgData name="坂本 正樹" userId="613c058c629d8f01" providerId="LiveId" clId="{B3289F16-BB46-4816-BAE7-DA3E97C47E58}" dt="2021-10-31T10:23:44.471" v="137"/>
            <ac:spMkLst>
              <pc:docMk/>
              <pc:sldMasterMk cId="64955119" sldId="2147483648"/>
              <pc:sldLayoutMk cId="2172667860" sldId="2147483649"/>
              <ac:spMk id="13" creationId="{D6FB843B-BCE9-4906-AFA8-E456BC03C1FE}"/>
            </ac:spMkLst>
          </pc:spChg>
          <pc:spChg chg="add mod">
            <ac:chgData name="坂本 正樹" userId="613c058c629d8f01" providerId="LiveId" clId="{B3289F16-BB46-4816-BAE7-DA3E97C47E58}" dt="2021-10-31T15:15:37.836" v="6075" actId="20577"/>
            <ac:spMkLst>
              <pc:docMk/>
              <pc:sldMasterMk cId="64955119" sldId="2147483648"/>
              <pc:sldLayoutMk cId="2172667860" sldId="2147483649"/>
              <ac:spMk id="14" creationId="{A629D48A-3CF8-452D-81EB-3E9542503C87}"/>
            </ac:spMkLst>
          </pc:spChg>
          <pc:grpChg chg="add mod">
            <ac:chgData name="坂本 正樹" userId="613c058c629d8f01" providerId="LiveId" clId="{B3289F16-BB46-4816-BAE7-DA3E97C47E58}" dt="2021-10-31T14:52:46.764" v="5903" actId="1076"/>
            <ac:grpSpMkLst>
              <pc:docMk/>
              <pc:sldMasterMk cId="64955119" sldId="2147483648"/>
              <pc:sldLayoutMk cId="2172667860" sldId="2147483649"/>
              <ac:grpSpMk id="7" creationId="{261F152C-1FDB-4DCF-9D81-8EC3ACCD4268}"/>
            </ac:grpSpMkLst>
          </pc:grpChg>
          <pc:cxnChg chg="mod">
            <ac:chgData name="坂本 正樹" userId="613c058c629d8f01" providerId="LiveId" clId="{B3289F16-BB46-4816-BAE7-DA3E97C47E58}" dt="2021-10-31T10:23:44.471" v="137"/>
            <ac:cxnSpMkLst>
              <pc:docMk/>
              <pc:sldMasterMk cId="64955119" sldId="2147483648"/>
              <pc:sldLayoutMk cId="2172667860" sldId="2147483649"/>
              <ac:cxnSpMk id="10" creationId="{17451EB5-DD2C-4927-8B18-C4E5FDED5868}"/>
            </ac:cxnSpMkLst>
          </pc:cxnChg>
        </pc:sldLayoutChg>
      </pc:sldMasterChg>
    </pc:docChg>
  </pc:docChgLst>
  <pc:docChgLst>
    <pc:chgData name="坂本 正樹" userId="613c058c629d8f01" providerId="LiveId" clId="{F330D0F6-CCCB-468F-9785-B62A2BCF25E7}"/>
    <pc:docChg chg="undo redo custSel modSld">
      <pc:chgData name="坂本 正樹" userId="613c058c629d8f01" providerId="LiveId" clId="{F330D0F6-CCCB-468F-9785-B62A2BCF25E7}" dt="2021-10-24T14:34:38.010" v="290" actId="14100"/>
      <pc:docMkLst>
        <pc:docMk/>
      </pc:docMkLst>
      <pc:sldChg chg="addSp delSp modSp mod">
        <pc:chgData name="坂本 正樹" userId="613c058c629d8f01" providerId="LiveId" clId="{F330D0F6-CCCB-468F-9785-B62A2BCF25E7}" dt="2021-10-24T14:34:38.010" v="290" actId="14100"/>
        <pc:sldMkLst>
          <pc:docMk/>
          <pc:sldMk cId="3521975756" sldId="256"/>
        </pc:sldMkLst>
        <pc:spChg chg="add mod">
          <ac:chgData name="坂本 正樹" userId="613c058c629d8f01" providerId="LiveId" clId="{F330D0F6-CCCB-468F-9785-B62A2BCF25E7}" dt="2021-10-24T14:29:16.115" v="266" actId="1076"/>
          <ac:spMkLst>
            <pc:docMk/>
            <pc:sldMk cId="3521975756" sldId="256"/>
            <ac:spMk id="2" creationId="{2F8785A5-7404-4841-BF9D-EB79C5B3E911}"/>
          </ac:spMkLst>
        </pc:spChg>
        <pc:spChg chg="mod ord topLvl">
          <ac:chgData name="坂本 正樹" userId="613c058c629d8f01" providerId="LiveId" clId="{F330D0F6-CCCB-468F-9785-B62A2BCF25E7}" dt="2021-10-24T14:34:38.010" v="290" actId="14100"/>
          <ac:spMkLst>
            <pc:docMk/>
            <pc:sldMk cId="3521975756" sldId="256"/>
            <ac:spMk id="4" creationId="{66407CDC-B866-46F0-8E1D-388BC7282570}"/>
          </ac:spMkLst>
        </pc:spChg>
        <pc:spChg chg="mod topLvl">
          <ac:chgData name="坂本 正樹" userId="613c058c629d8f01" providerId="LiveId" clId="{F330D0F6-CCCB-468F-9785-B62A2BCF25E7}" dt="2021-10-24T14:32:46.259" v="282" actId="207"/>
          <ac:spMkLst>
            <pc:docMk/>
            <pc:sldMk cId="3521975756" sldId="256"/>
            <ac:spMk id="5" creationId="{008DB970-1712-4CFB-9F5F-A6F9EBFADBD1}"/>
          </ac:spMkLst>
        </pc:spChg>
        <pc:spChg chg="mod topLvl">
          <ac:chgData name="坂本 正樹" userId="613c058c629d8f01" providerId="LiveId" clId="{F330D0F6-CCCB-468F-9785-B62A2BCF25E7}" dt="2021-10-24T14:32:15.702" v="280" actId="688"/>
          <ac:spMkLst>
            <pc:docMk/>
            <pc:sldMk cId="3521975756" sldId="256"/>
            <ac:spMk id="7" creationId="{2709E88A-373B-44A4-BD51-868C461E7D19}"/>
          </ac:spMkLst>
        </pc:spChg>
        <pc:spChg chg="add del mod">
          <ac:chgData name="坂本 正樹" userId="613c058c629d8f01" providerId="LiveId" clId="{F330D0F6-CCCB-468F-9785-B62A2BCF25E7}" dt="2021-10-24T14:22:50.388" v="214" actId="478"/>
          <ac:spMkLst>
            <pc:docMk/>
            <pc:sldMk cId="3521975756" sldId="256"/>
            <ac:spMk id="8" creationId="{43442049-4B9C-4673-9A1E-9C372C0D0AFC}"/>
          </ac:spMkLst>
        </pc:spChg>
        <pc:spChg chg="add del mod">
          <ac:chgData name="坂本 正樹" userId="613c058c629d8f01" providerId="LiveId" clId="{F330D0F6-CCCB-468F-9785-B62A2BCF25E7}" dt="2021-10-24T14:23:44.624" v="222" actId="478"/>
          <ac:spMkLst>
            <pc:docMk/>
            <pc:sldMk cId="3521975756" sldId="256"/>
            <ac:spMk id="11" creationId="{D2EBA97A-9AE0-4E92-93A8-E4C5A2D2AC34}"/>
          </ac:spMkLst>
        </pc:spChg>
        <pc:grpChg chg="del mod">
          <ac:chgData name="坂本 正樹" userId="613c058c629d8f01" providerId="LiveId" clId="{F330D0F6-CCCB-468F-9785-B62A2BCF25E7}" dt="2021-10-24T14:11:58.929" v="10" actId="165"/>
          <ac:grpSpMkLst>
            <pc:docMk/>
            <pc:sldMk cId="3521975756" sldId="256"/>
            <ac:grpSpMk id="10" creationId="{9E0F8749-6BA8-4BC8-AD53-CAFE3FCA7141}"/>
          </ac:grpSpMkLst>
        </pc:grpChg>
        <pc:cxnChg chg="mod ord">
          <ac:chgData name="坂本 正樹" userId="613c058c629d8f01" providerId="LiveId" clId="{F330D0F6-CCCB-468F-9785-B62A2BCF25E7}" dt="2021-10-24T14:33:02.455" v="283" actId="208"/>
          <ac:cxnSpMkLst>
            <pc:docMk/>
            <pc:sldMk cId="3521975756" sldId="256"/>
            <ac:cxnSpMk id="9" creationId="{F884E405-5B86-444D-ADBC-403D57EC383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3A4EF43-73EF-46BF-9FE7-208494D478EC}" type="datetimeFigureOut">
              <a:rPr kumimoji="1" lang="ja-JP" altLang="en-US" smtClean="0"/>
              <a:t>2022/10/28</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CC62999-C5DC-450C-94B1-0BE928841CC7}" type="slidenum">
              <a:rPr kumimoji="1" lang="ja-JP" altLang="en-US" smtClean="0"/>
              <a:t>‹#›</a:t>
            </a:fld>
            <a:endParaRPr kumimoji="1" lang="ja-JP" altLang="en-US"/>
          </a:p>
        </p:txBody>
      </p:sp>
    </p:spTree>
    <p:extLst>
      <p:ext uri="{BB962C8B-B14F-4D97-AF65-F5344CB8AC3E}">
        <p14:creationId xmlns:p14="http://schemas.microsoft.com/office/powerpoint/2010/main" val="1775711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1"/>
            <a:ext cx="2918831" cy="495029"/>
          </a:xfrm>
          <a:prstGeom prst="rect">
            <a:avLst/>
          </a:prstGeom>
        </p:spPr>
        <p:txBody>
          <a:bodyPr vert="horz" lIns="91440" tIns="45720" rIns="91440" bIns="45720" rtlCol="0"/>
          <a:lstStyle>
            <a:lvl1pPr algn="r">
              <a:defRPr sz="1200"/>
            </a:lvl1pPr>
          </a:lstStyle>
          <a:p>
            <a:fld id="{D426B205-AF52-453F-93BD-FF81F9484589}" type="datetimeFigureOut">
              <a:rPr kumimoji="1" lang="ja-JP" altLang="en-US" smtClean="0"/>
              <a:t>2022/10/28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B0A980B-0228-4F1D-9E00-08B0BA68002C}" type="slidenum">
              <a:rPr kumimoji="1" lang="ja-JP" altLang="en-US" smtClean="0"/>
              <a:t>‹#›</a:t>
            </a:fld>
            <a:endParaRPr kumimoji="1" lang="ja-JP" altLang="en-US"/>
          </a:p>
        </p:txBody>
      </p:sp>
    </p:spTree>
    <p:extLst>
      <p:ext uri="{BB962C8B-B14F-4D97-AF65-F5344CB8AC3E}">
        <p14:creationId xmlns:p14="http://schemas.microsoft.com/office/powerpoint/2010/main" val="25463972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57DAE4-E4B3-4E17-9ACE-1C27454F4EE1}"/>
              </a:ext>
            </a:extLst>
          </p:cNvPr>
          <p:cNvSpPr>
            <a:spLocks noGrp="1"/>
          </p:cNvSpPr>
          <p:nvPr>
            <p:ph type="ctrTitle"/>
          </p:nvPr>
        </p:nvSpPr>
        <p:spPr>
          <a:xfrm>
            <a:off x="1524000" y="1001648"/>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1FFA0B-17A9-46B4-8C81-4F670E0CC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853E346-5709-4CC0-9EE3-1BB0946E8D94}"/>
              </a:ext>
            </a:extLst>
          </p:cNvPr>
          <p:cNvSpPr>
            <a:spLocks noGrp="1"/>
          </p:cNvSpPr>
          <p:nvPr>
            <p:ph type="dt" sz="half" idx="10"/>
          </p:nvPr>
        </p:nvSpPr>
        <p:spPr/>
        <p:txBody>
          <a:bodyPr/>
          <a:lstStyle/>
          <a:p>
            <a:fld id="{9FF51096-560C-4F71-B378-E9CC48798189}" type="datetime1">
              <a:rPr kumimoji="1" lang="ja-JP" altLang="en-US" smtClean="0"/>
              <a:t>2022/10/28</a:t>
            </a:fld>
            <a:endParaRPr kumimoji="1" lang="ja-JP" altLang="en-US"/>
          </a:p>
        </p:txBody>
      </p:sp>
      <p:sp>
        <p:nvSpPr>
          <p:cNvPr id="5" name="フッター プレースホルダー 4">
            <a:extLst>
              <a:ext uri="{FF2B5EF4-FFF2-40B4-BE49-F238E27FC236}">
                <a16:creationId xmlns:a16="http://schemas.microsoft.com/office/drawing/2014/main" id="{35FBA835-7296-4A90-AE93-A11154FA90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9A24CA-99F3-47D7-A134-FB8454F334DB}"/>
              </a:ext>
            </a:extLst>
          </p:cNvPr>
          <p:cNvSpPr>
            <a:spLocks noGrp="1"/>
          </p:cNvSpPr>
          <p:nvPr>
            <p:ph type="sldNum" sz="quarter" idx="12"/>
          </p:nvPr>
        </p:nvSpPr>
        <p:spPr>
          <a:xfrm>
            <a:off x="9448800" y="6492875"/>
            <a:ext cx="2743200" cy="365125"/>
          </a:xfrm>
        </p:spPr>
        <p:txBody>
          <a:bodyPr/>
          <a:lstStyle>
            <a:lvl1pPr>
              <a:defRPr sz="1400">
                <a:solidFill>
                  <a:schemeClr val="tx1">
                    <a:lumMod val="50000"/>
                    <a:lumOff val="50000"/>
                  </a:schemeClr>
                </a:solidFill>
                <a:latin typeface="Meiryo UI" panose="020B0604030504040204" pitchFamily="50" charset="-128"/>
                <a:ea typeface="Meiryo UI" panose="020B0604030504040204" pitchFamily="50" charset="-128"/>
              </a:defRPr>
            </a:lvl1pPr>
          </a:lstStyle>
          <a:p>
            <a:fld id="{CCEBC609-1C24-48F1-A676-AB011E241AFD}" type="slidenum">
              <a:rPr lang="ja-JP" altLang="en-US" smtClean="0"/>
              <a:pPr/>
              <a:t>‹#›</a:t>
            </a:fld>
            <a:endParaRPr lang="ja-JP" altLang="en-US"/>
          </a:p>
        </p:txBody>
      </p:sp>
      <p:grpSp>
        <p:nvGrpSpPr>
          <p:cNvPr id="15" name="グループ化 14"/>
          <p:cNvGrpSpPr/>
          <p:nvPr userDrawn="1"/>
        </p:nvGrpSpPr>
        <p:grpSpPr>
          <a:xfrm>
            <a:off x="218508" y="543939"/>
            <a:ext cx="9716640" cy="722376"/>
            <a:chOff x="218508" y="1020189"/>
            <a:chExt cx="9716640" cy="722376"/>
          </a:xfrm>
        </p:grpSpPr>
        <p:pic>
          <p:nvPicPr>
            <p:cNvPr id="16" name="図 15"/>
            <p:cNvPicPr>
              <a:picLocks noChangeAspect="1"/>
            </p:cNvPicPr>
            <p:nvPr/>
          </p:nvPicPr>
          <p:blipFill>
            <a:blip r:embed="rId2"/>
            <a:stretch>
              <a:fillRect/>
            </a:stretch>
          </p:blipFill>
          <p:spPr>
            <a:xfrm>
              <a:off x="8920164" y="1020189"/>
              <a:ext cx="1014984" cy="722376"/>
            </a:xfrm>
            <a:prstGeom prst="rect">
              <a:avLst/>
            </a:prstGeom>
          </p:spPr>
        </p:pic>
        <p:cxnSp>
          <p:nvCxnSpPr>
            <p:cNvPr id="17" name="直線コネクタ 16"/>
            <p:cNvCxnSpPr/>
            <p:nvPr/>
          </p:nvCxnSpPr>
          <p:spPr>
            <a:xfrm flipH="1" flipV="1">
              <a:off x="218508" y="1412123"/>
              <a:ext cx="8920162" cy="1"/>
            </a:xfrm>
            <a:prstGeom prst="line">
              <a:avLst/>
            </a:prstGeom>
            <a:ln w="44450">
              <a:solidFill>
                <a:srgbClr val="1000FF"/>
              </a:solidFill>
            </a:ln>
          </p:spPr>
          <p:style>
            <a:lnRef idx="1">
              <a:schemeClr val="accent1"/>
            </a:lnRef>
            <a:fillRef idx="0">
              <a:schemeClr val="accent1"/>
            </a:fillRef>
            <a:effectRef idx="0">
              <a:schemeClr val="accent1"/>
            </a:effectRef>
            <a:fontRef idx="minor">
              <a:schemeClr val="tx1"/>
            </a:fontRef>
          </p:style>
        </p:cxnSp>
      </p:grpSp>
      <p:pic>
        <p:nvPicPr>
          <p:cNvPr id="18" name="図 17"/>
          <p:cNvPicPr>
            <a:picLocks noChangeAspect="1"/>
          </p:cNvPicPr>
          <p:nvPr userDrawn="1"/>
        </p:nvPicPr>
        <p:blipFill>
          <a:blip r:embed="rId3"/>
          <a:stretch>
            <a:fillRect/>
          </a:stretch>
        </p:blipFill>
        <p:spPr>
          <a:xfrm>
            <a:off x="8399009" y="509833"/>
            <a:ext cx="842911" cy="399530"/>
          </a:xfrm>
          <a:prstGeom prst="rect">
            <a:avLst/>
          </a:prstGeom>
        </p:spPr>
      </p:pic>
    </p:spTree>
    <p:extLst>
      <p:ext uri="{BB962C8B-B14F-4D97-AF65-F5344CB8AC3E}">
        <p14:creationId xmlns:p14="http://schemas.microsoft.com/office/powerpoint/2010/main" val="2172667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87BA8-1459-4465-8B67-54C29CF6008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3D2DB4-D494-4400-8F08-89F8FF5978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7C23EBD-4056-4DBC-8E00-C0D570B83666}"/>
              </a:ext>
            </a:extLst>
          </p:cNvPr>
          <p:cNvSpPr>
            <a:spLocks noGrp="1"/>
          </p:cNvSpPr>
          <p:nvPr>
            <p:ph type="dt" sz="half" idx="10"/>
          </p:nvPr>
        </p:nvSpPr>
        <p:spPr/>
        <p:txBody>
          <a:bodyPr/>
          <a:lstStyle/>
          <a:p>
            <a:fld id="{D21B7C3F-9568-4A3F-85D7-25667241D445}" type="datetime1">
              <a:rPr kumimoji="1" lang="ja-JP" altLang="en-US" smtClean="0"/>
              <a:t>2022/10/28</a:t>
            </a:fld>
            <a:endParaRPr kumimoji="1" lang="ja-JP" altLang="en-US"/>
          </a:p>
        </p:txBody>
      </p:sp>
      <p:sp>
        <p:nvSpPr>
          <p:cNvPr id="5" name="フッター プレースホルダー 4">
            <a:extLst>
              <a:ext uri="{FF2B5EF4-FFF2-40B4-BE49-F238E27FC236}">
                <a16:creationId xmlns:a16="http://schemas.microsoft.com/office/drawing/2014/main" id="{7786084C-148A-4DE6-99AC-0A7EA72744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0DD8FA-1FED-4B87-8159-2235A1AD6ED5}"/>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28799102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892AA0-2B36-44E4-AF51-C03171880FD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A7F1F62-D8CF-4289-9C41-B275801132B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57E6A80-2E28-4DE2-A1E7-72EEFBCD315A}"/>
              </a:ext>
            </a:extLst>
          </p:cNvPr>
          <p:cNvSpPr>
            <a:spLocks noGrp="1"/>
          </p:cNvSpPr>
          <p:nvPr>
            <p:ph type="dt" sz="half" idx="10"/>
          </p:nvPr>
        </p:nvSpPr>
        <p:spPr/>
        <p:txBody>
          <a:bodyPr/>
          <a:lstStyle/>
          <a:p>
            <a:fld id="{CCE7CFBC-FFF5-4CDF-B259-CC1EB67BC0E3}" type="datetime1">
              <a:rPr kumimoji="1" lang="ja-JP" altLang="en-US" smtClean="0"/>
              <a:t>2022/10/28</a:t>
            </a:fld>
            <a:endParaRPr kumimoji="1" lang="ja-JP" altLang="en-US"/>
          </a:p>
        </p:txBody>
      </p:sp>
      <p:sp>
        <p:nvSpPr>
          <p:cNvPr id="5" name="フッター プレースホルダー 4">
            <a:extLst>
              <a:ext uri="{FF2B5EF4-FFF2-40B4-BE49-F238E27FC236}">
                <a16:creationId xmlns:a16="http://schemas.microsoft.com/office/drawing/2014/main" id="{8158896D-9A44-402A-B5CB-DAA91EFB12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B5B81E-E150-4FA2-A62F-149736470067}"/>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9721956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E472F-7D5B-446E-A810-F262136FAD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6147B2-CAAF-4E42-9482-14BE67D9529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2C24DD-1875-4352-A213-D6DEAF60D5A0}"/>
              </a:ext>
            </a:extLst>
          </p:cNvPr>
          <p:cNvSpPr>
            <a:spLocks noGrp="1"/>
          </p:cNvSpPr>
          <p:nvPr>
            <p:ph type="dt" sz="half" idx="10"/>
          </p:nvPr>
        </p:nvSpPr>
        <p:spPr/>
        <p:txBody>
          <a:bodyPr/>
          <a:lstStyle/>
          <a:p>
            <a:fld id="{2EAEFEC0-057C-484D-836A-E2DF6D7A7BE5}" type="datetime1">
              <a:rPr kumimoji="1" lang="ja-JP" altLang="en-US" smtClean="0"/>
              <a:t>2022/10/28</a:t>
            </a:fld>
            <a:endParaRPr kumimoji="1" lang="ja-JP" altLang="en-US"/>
          </a:p>
        </p:txBody>
      </p:sp>
      <p:sp>
        <p:nvSpPr>
          <p:cNvPr id="5" name="フッター プレースホルダー 4">
            <a:extLst>
              <a:ext uri="{FF2B5EF4-FFF2-40B4-BE49-F238E27FC236}">
                <a16:creationId xmlns:a16="http://schemas.microsoft.com/office/drawing/2014/main" id="{D9F78034-D925-4FC6-BD0B-17EDF82758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826A82-F2E5-4A69-AB54-3EE231A11DE2}"/>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3735237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659C7B-9A1D-4339-89F4-52853E035C9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F21084-6E1B-449D-85C4-1989B4511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1300E9F-D1F9-4782-AF69-CD2B50A1B797}"/>
              </a:ext>
            </a:extLst>
          </p:cNvPr>
          <p:cNvSpPr>
            <a:spLocks noGrp="1"/>
          </p:cNvSpPr>
          <p:nvPr>
            <p:ph type="dt" sz="half" idx="10"/>
          </p:nvPr>
        </p:nvSpPr>
        <p:spPr/>
        <p:txBody>
          <a:bodyPr/>
          <a:lstStyle/>
          <a:p>
            <a:fld id="{16B51739-BD93-4B3D-BBCB-54B2DA516868}" type="datetime1">
              <a:rPr kumimoji="1" lang="ja-JP" altLang="en-US" smtClean="0"/>
              <a:t>2022/10/28</a:t>
            </a:fld>
            <a:endParaRPr kumimoji="1" lang="ja-JP" altLang="en-US"/>
          </a:p>
        </p:txBody>
      </p:sp>
      <p:sp>
        <p:nvSpPr>
          <p:cNvPr id="5" name="フッター プレースホルダー 4">
            <a:extLst>
              <a:ext uri="{FF2B5EF4-FFF2-40B4-BE49-F238E27FC236}">
                <a16:creationId xmlns:a16="http://schemas.microsoft.com/office/drawing/2014/main" id="{4D0835EE-74DE-436A-A95B-CF0F101CE1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873A4E-33E4-41E7-8EB9-6523AC3C0723}"/>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40994316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B80D1-130D-408A-B2C3-0B96A8E18C2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E52BB-C970-45CA-A311-554B4A0DE73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B286247-ABAE-4860-A94D-F58AC2B7BB6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2F7C166-1EB1-4671-A97D-E1C883351CA4}"/>
              </a:ext>
            </a:extLst>
          </p:cNvPr>
          <p:cNvSpPr>
            <a:spLocks noGrp="1"/>
          </p:cNvSpPr>
          <p:nvPr>
            <p:ph type="dt" sz="half" idx="10"/>
          </p:nvPr>
        </p:nvSpPr>
        <p:spPr/>
        <p:txBody>
          <a:bodyPr/>
          <a:lstStyle/>
          <a:p>
            <a:fld id="{DFC54135-FE9D-4835-8051-DE61EFC35261}" type="datetime1">
              <a:rPr kumimoji="1" lang="ja-JP" altLang="en-US" smtClean="0"/>
              <a:t>2022/10/28</a:t>
            </a:fld>
            <a:endParaRPr kumimoji="1" lang="ja-JP" altLang="en-US"/>
          </a:p>
        </p:txBody>
      </p:sp>
      <p:sp>
        <p:nvSpPr>
          <p:cNvPr id="6" name="フッター プレースホルダー 5">
            <a:extLst>
              <a:ext uri="{FF2B5EF4-FFF2-40B4-BE49-F238E27FC236}">
                <a16:creationId xmlns:a16="http://schemas.microsoft.com/office/drawing/2014/main" id="{E8294C09-916B-4869-A125-0163A5196A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A864D3-7E15-428C-84FE-8EB76DB216FE}"/>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18558901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122F1-D431-460C-9C89-5FA9469DD74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992A84-4452-4D23-BE07-A0ABCBA68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E59937C-C52D-4B91-AA6F-C2DC1F8A439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126896-5FE3-4A23-9303-B7E53196D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96BB68C-FE77-4010-B22F-79083368EEF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5E96BC2-9AC2-411C-B0D6-F7F55AC731AA}"/>
              </a:ext>
            </a:extLst>
          </p:cNvPr>
          <p:cNvSpPr>
            <a:spLocks noGrp="1"/>
          </p:cNvSpPr>
          <p:nvPr>
            <p:ph type="dt" sz="half" idx="10"/>
          </p:nvPr>
        </p:nvSpPr>
        <p:spPr/>
        <p:txBody>
          <a:bodyPr/>
          <a:lstStyle/>
          <a:p>
            <a:fld id="{55F2FC03-1A36-49A1-BD1E-FED72E4BDF46}" type="datetime1">
              <a:rPr kumimoji="1" lang="ja-JP" altLang="en-US" smtClean="0"/>
              <a:t>2022/10/28</a:t>
            </a:fld>
            <a:endParaRPr kumimoji="1" lang="ja-JP" altLang="en-US"/>
          </a:p>
        </p:txBody>
      </p:sp>
      <p:sp>
        <p:nvSpPr>
          <p:cNvPr id="8" name="フッター プレースホルダー 7">
            <a:extLst>
              <a:ext uri="{FF2B5EF4-FFF2-40B4-BE49-F238E27FC236}">
                <a16:creationId xmlns:a16="http://schemas.microsoft.com/office/drawing/2014/main" id="{24D43562-D220-46EB-9DF1-6D37B3F928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87EE02-8EC9-40DE-A3D5-A56D3D1B1428}"/>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31485914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7B645A-B12D-4AF2-869B-FB11DD943E0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E70E43-9F1B-44B7-96C9-405422C2C977}"/>
              </a:ext>
            </a:extLst>
          </p:cNvPr>
          <p:cNvSpPr>
            <a:spLocks noGrp="1"/>
          </p:cNvSpPr>
          <p:nvPr>
            <p:ph type="dt" sz="half" idx="10"/>
          </p:nvPr>
        </p:nvSpPr>
        <p:spPr/>
        <p:txBody>
          <a:bodyPr/>
          <a:lstStyle/>
          <a:p>
            <a:fld id="{582FE316-CE0F-4C25-8DC7-7E5893A99941}" type="datetime1">
              <a:rPr kumimoji="1" lang="ja-JP" altLang="en-US" smtClean="0"/>
              <a:t>2022/10/28</a:t>
            </a:fld>
            <a:endParaRPr kumimoji="1" lang="ja-JP" altLang="en-US"/>
          </a:p>
        </p:txBody>
      </p:sp>
      <p:sp>
        <p:nvSpPr>
          <p:cNvPr id="4" name="フッター プレースホルダー 3">
            <a:extLst>
              <a:ext uri="{FF2B5EF4-FFF2-40B4-BE49-F238E27FC236}">
                <a16:creationId xmlns:a16="http://schemas.microsoft.com/office/drawing/2014/main" id="{C395BD7B-5D92-41A4-80ED-539B432999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D64C4E-65E3-4946-B89D-AC52D1AE4D4B}"/>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4730126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296A169-4910-4C2D-84C1-07BCBCFD3496}"/>
              </a:ext>
            </a:extLst>
          </p:cNvPr>
          <p:cNvSpPr>
            <a:spLocks noGrp="1"/>
          </p:cNvSpPr>
          <p:nvPr>
            <p:ph type="dt" sz="half" idx="10"/>
          </p:nvPr>
        </p:nvSpPr>
        <p:spPr/>
        <p:txBody>
          <a:bodyPr/>
          <a:lstStyle/>
          <a:p>
            <a:fld id="{B10D721D-9C54-43F6-98DC-F4D7CAC3292B}" type="datetime1">
              <a:rPr kumimoji="1" lang="ja-JP" altLang="en-US" smtClean="0"/>
              <a:t>2022/10/28</a:t>
            </a:fld>
            <a:endParaRPr kumimoji="1" lang="ja-JP" altLang="en-US"/>
          </a:p>
        </p:txBody>
      </p:sp>
      <p:sp>
        <p:nvSpPr>
          <p:cNvPr id="3" name="フッター プレースホルダー 2">
            <a:extLst>
              <a:ext uri="{FF2B5EF4-FFF2-40B4-BE49-F238E27FC236}">
                <a16:creationId xmlns:a16="http://schemas.microsoft.com/office/drawing/2014/main" id="{E3E42292-ECE5-4963-823B-B64750BE96D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2033EE-7083-499D-96C4-6BC9D452F31A}"/>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140245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7B767E-B7BA-4764-8E8C-243D428898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FD5FCB-2315-4FB6-BAF1-AC80F5D9FB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A88576C-B161-4D51-9FD8-49533D062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342F61-FEED-463B-9C79-EB9BE0A27DA3}"/>
              </a:ext>
            </a:extLst>
          </p:cNvPr>
          <p:cNvSpPr>
            <a:spLocks noGrp="1"/>
          </p:cNvSpPr>
          <p:nvPr>
            <p:ph type="dt" sz="half" idx="10"/>
          </p:nvPr>
        </p:nvSpPr>
        <p:spPr/>
        <p:txBody>
          <a:bodyPr/>
          <a:lstStyle/>
          <a:p>
            <a:fld id="{804D2848-6955-48C9-9221-789BB9F31339}" type="datetime1">
              <a:rPr kumimoji="1" lang="ja-JP" altLang="en-US" smtClean="0"/>
              <a:t>2022/10/28</a:t>
            </a:fld>
            <a:endParaRPr kumimoji="1" lang="ja-JP" altLang="en-US"/>
          </a:p>
        </p:txBody>
      </p:sp>
      <p:sp>
        <p:nvSpPr>
          <p:cNvPr id="6" name="フッター プレースホルダー 5">
            <a:extLst>
              <a:ext uri="{FF2B5EF4-FFF2-40B4-BE49-F238E27FC236}">
                <a16:creationId xmlns:a16="http://schemas.microsoft.com/office/drawing/2014/main" id="{7965781E-E858-4F32-9A7A-7CAE285A4C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4716B7-2773-49AC-9B25-D419D0C6FF6E}"/>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8146840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DBA4ED-1A72-43F7-8A6D-0C2C769D2F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61AABA4-37AB-401B-9362-2E90D8803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5846DAA-DDB6-442A-B8D0-A1E082F73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770731-EDF2-4DAF-8FC6-BE5C4C41F2EF}"/>
              </a:ext>
            </a:extLst>
          </p:cNvPr>
          <p:cNvSpPr>
            <a:spLocks noGrp="1"/>
          </p:cNvSpPr>
          <p:nvPr>
            <p:ph type="dt" sz="half" idx="10"/>
          </p:nvPr>
        </p:nvSpPr>
        <p:spPr/>
        <p:txBody>
          <a:bodyPr/>
          <a:lstStyle/>
          <a:p>
            <a:fld id="{D3C7FD82-173C-4221-B8A8-04EBFFE99B75}" type="datetime1">
              <a:rPr kumimoji="1" lang="ja-JP" altLang="en-US" smtClean="0"/>
              <a:t>2022/10/28</a:t>
            </a:fld>
            <a:endParaRPr kumimoji="1" lang="ja-JP" altLang="en-US"/>
          </a:p>
        </p:txBody>
      </p:sp>
      <p:sp>
        <p:nvSpPr>
          <p:cNvPr id="6" name="フッター プレースホルダー 5">
            <a:extLst>
              <a:ext uri="{FF2B5EF4-FFF2-40B4-BE49-F238E27FC236}">
                <a16:creationId xmlns:a16="http://schemas.microsoft.com/office/drawing/2014/main" id="{0D3C7E79-3FA8-4C80-ADC6-C4BB3FEFC5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EDA5B5-FD2A-476E-80C3-C089360803DA}"/>
              </a:ext>
            </a:extLst>
          </p:cNvPr>
          <p:cNvSpPr>
            <a:spLocks noGrp="1"/>
          </p:cNvSpPr>
          <p:nvPr>
            <p:ph type="sldNum" sz="quarter" idx="12"/>
          </p:nvPr>
        </p:nvSpPr>
        <p:spPr/>
        <p:txBody>
          <a:body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1332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80D278B-A887-445E-B1EC-769E3ABC2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196503-8FFA-401E-B078-A2687F985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EFEA67-4D12-43EF-BAB1-21E866B35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623CF-E701-45A4-AA42-31CFA10B82A7}" type="datetime1">
              <a:rPr kumimoji="1" lang="ja-JP" altLang="en-US" smtClean="0"/>
              <a:t>2022/10/28</a:t>
            </a:fld>
            <a:endParaRPr kumimoji="1" lang="ja-JP" altLang="en-US"/>
          </a:p>
        </p:txBody>
      </p:sp>
      <p:sp>
        <p:nvSpPr>
          <p:cNvPr id="5" name="フッター プレースホルダー 4">
            <a:extLst>
              <a:ext uri="{FF2B5EF4-FFF2-40B4-BE49-F238E27FC236}">
                <a16:creationId xmlns:a16="http://schemas.microsoft.com/office/drawing/2014/main" id="{F6DE16E5-028A-4D1D-94EC-51CCB7773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B036693-F5C3-46CF-9C41-5BE9BEDC7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BC609-1C24-48F1-A676-AB011E241AFD}" type="slidenum">
              <a:rPr kumimoji="1" lang="ja-JP" altLang="en-US" smtClean="0"/>
              <a:t>‹#›</a:t>
            </a:fld>
            <a:endParaRPr kumimoji="1" lang="ja-JP" altLang="en-US"/>
          </a:p>
        </p:txBody>
      </p:sp>
    </p:spTree>
    <p:extLst>
      <p:ext uri="{BB962C8B-B14F-4D97-AF65-F5344CB8AC3E}">
        <p14:creationId xmlns:p14="http://schemas.microsoft.com/office/powerpoint/2010/main" val="6495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9AAB0352-C7B8-45C8-80EF-08AB50DD1A01}"/>
              </a:ext>
            </a:extLst>
          </p:cNvPr>
          <p:cNvSpPr>
            <a:spLocks noGrp="1"/>
          </p:cNvSpPr>
          <p:nvPr>
            <p:ph type="sldNum" sz="quarter" idx="12"/>
          </p:nvPr>
        </p:nvSpPr>
        <p:spPr/>
        <p:txBody>
          <a:bodyPr/>
          <a:lstStyle/>
          <a:p>
            <a:fld id="{CCEBC609-1C24-48F1-A676-AB011E241AFD}" type="slidenum">
              <a:rPr kumimoji="1" lang="ja-JP" altLang="en-US" smtClean="0"/>
              <a:t>1</a:t>
            </a:fld>
            <a:endParaRPr kumimoji="1" lang="ja-JP" altLang="en-US"/>
          </a:p>
        </p:txBody>
      </p:sp>
      <p:sp>
        <p:nvSpPr>
          <p:cNvPr id="14" name="テキスト ボックス 13">
            <a:extLst>
              <a:ext uri="{FF2B5EF4-FFF2-40B4-BE49-F238E27FC236}">
                <a16:creationId xmlns:a16="http://schemas.microsoft.com/office/drawing/2014/main" id="{7C110236-C454-40A2-A88B-D789200A54B7}"/>
              </a:ext>
            </a:extLst>
          </p:cNvPr>
          <p:cNvSpPr txBox="1"/>
          <p:nvPr/>
        </p:nvSpPr>
        <p:spPr>
          <a:xfrm>
            <a:off x="5530249" y="1806968"/>
            <a:ext cx="5210322"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プロジェクト名</a:t>
            </a:r>
            <a:endParaRPr kumimoji="1" lang="ja-JP" altLang="en-US" sz="24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7C110236-C454-40A2-A88B-D789200A54B7}"/>
              </a:ext>
            </a:extLst>
          </p:cNvPr>
          <p:cNvSpPr txBox="1"/>
          <p:nvPr/>
        </p:nvSpPr>
        <p:spPr>
          <a:xfrm>
            <a:off x="9113113" y="4995279"/>
            <a:ext cx="4123421" cy="1200329"/>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プロジェクト参画企業１</a:t>
            </a:r>
            <a:endParaRPr kumimoji="1"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プロジェクト参画</a:t>
            </a:r>
            <a:r>
              <a:rPr lang="ja-JP" altLang="en-US" dirty="0" smtClean="0">
                <a:latin typeface="メイリオ" panose="020B0604030504040204" pitchFamily="50" charset="-128"/>
                <a:ea typeface="メイリオ" panose="020B0604030504040204" pitchFamily="50" charset="-128"/>
              </a:rPr>
              <a:t>企業２</a:t>
            </a:r>
            <a:endParaRPr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rotWithShape="1">
          <a:blip r:embed="rId2"/>
          <a:srcRect l="44315" t="651" r="145" b="-651"/>
          <a:stretch/>
        </p:blipFill>
        <p:spPr>
          <a:xfrm>
            <a:off x="-246744" y="5754"/>
            <a:ext cx="5283443" cy="6910466"/>
          </a:xfrm>
          <a:prstGeom prst="rect">
            <a:avLst/>
          </a:prstGeom>
        </p:spPr>
      </p:pic>
      <p:sp>
        <p:nvSpPr>
          <p:cNvPr id="16" name="二等辺三角形 15"/>
          <p:cNvSpPr/>
          <p:nvPr/>
        </p:nvSpPr>
        <p:spPr>
          <a:xfrm>
            <a:off x="-1775647" y="-85269"/>
            <a:ext cx="3507699" cy="70810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a:off x="-1954722" y="-38756"/>
            <a:ext cx="3507699" cy="7081003"/>
          </a:xfrm>
          <a:prstGeom prst="triangle">
            <a:avLst/>
          </a:prstGeom>
          <a:gradFill flip="none" rotWithShape="1">
            <a:gsLst>
              <a:gs pos="17000">
                <a:schemeClr val="bg1"/>
              </a:gs>
              <a:gs pos="49000">
                <a:schemeClr val="accent5">
                  <a:lumMod val="40000"/>
                  <a:lumOff val="60000"/>
                </a:schemeClr>
              </a:gs>
              <a:gs pos="100000">
                <a:schemeClr val="accent5">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117744" y="-38756"/>
            <a:ext cx="1737753" cy="7081003"/>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二等辺三角形 21"/>
          <p:cNvSpPr/>
          <p:nvPr/>
        </p:nvSpPr>
        <p:spPr>
          <a:xfrm rot="10800000">
            <a:off x="2611365" y="-3610922"/>
            <a:ext cx="3507699" cy="7081003"/>
          </a:xfrm>
          <a:prstGeom prst="triangle">
            <a:avLst/>
          </a:prstGeom>
          <a:gradFill flip="none" rotWithShape="1">
            <a:gsLst>
              <a:gs pos="17000">
                <a:schemeClr val="accent5">
                  <a:lumMod val="60000"/>
                  <a:lumOff val="40000"/>
                </a:schemeClr>
              </a:gs>
              <a:gs pos="49000">
                <a:schemeClr val="accent5">
                  <a:lumMod val="40000"/>
                  <a:lumOff val="60000"/>
                </a:schemeClr>
              </a:gs>
              <a:gs pos="100000">
                <a:schemeClr val="accent5">
                  <a:lumMod val="20000"/>
                  <a:lumOff val="8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3422094" y="-36446"/>
            <a:ext cx="1737753" cy="7081003"/>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二等辺三角形 16"/>
          <p:cNvSpPr>
            <a:spLocks noChangeAspect="1"/>
          </p:cNvSpPr>
          <p:nvPr/>
        </p:nvSpPr>
        <p:spPr>
          <a:xfrm rot="16200000">
            <a:off x="1308568" y="3009095"/>
            <a:ext cx="6988379" cy="855063"/>
          </a:xfrm>
          <a:prstGeom prst="triangle">
            <a:avLst/>
          </a:prstGeom>
          <a:solidFill>
            <a:srgbClr val="315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H="1">
            <a:off x="4354849" y="-237915"/>
            <a:ext cx="979891" cy="4002681"/>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図 27"/>
          <p:cNvPicPr>
            <a:picLocks noChangeAspect="1"/>
          </p:cNvPicPr>
          <p:nvPr/>
        </p:nvPicPr>
        <p:blipFill>
          <a:blip r:embed="rId3"/>
          <a:stretch>
            <a:fillRect/>
          </a:stretch>
        </p:blipFill>
        <p:spPr>
          <a:xfrm>
            <a:off x="7581781" y="2589813"/>
            <a:ext cx="4601029" cy="924950"/>
          </a:xfrm>
          <a:prstGeom prst="rect">
            <a:avLst/>
          </a:prstGeom>
        </p:spPr>
      </p:pic>
      <p:pic>
        <p:nvPicPr>
          <p:cNvPr id="31" name="図 30"/>
          <p:cNvPicPr>
            <a:picLocks noChangeAspect="1"/>
          </p:cNvPicPr>
          <p:nvPr/>
        </p:nvPicPr>
        <p:blipFill>
          <a:blip r:embed="rId4"/>
          <a:stretch>
            <a:fillRect/>
          </a:stretch>
        </p:blipFill>
        <p:spPr>
          <a:xfrm>
            <a:off x="10901950" y="1907445"/>
            <a:ext cx="1014984" cy="722376"/>
          </a:xfrm>
          <a:prstGeom prst="rect">
            <a:avLst/>
          </a:prstGeom>
        </p:spPr>
      </p:pic>
      <p:sp>
        <p:nvSpPr>
          <p:cNvPr id="39" name="フリーフォーム 38"/>
          <p:cNvSpPr/>
          <p:nvPr/>
        </p:nvSpPr>
        <p:spPr>
          <a:xfrm>
            <a:off x="5496119" y="2124167"/>
            <a:ext cx="5700643" cy="361950"/>
          </a:xfrm>
          <a:custGeom>
            <a:avLst/>
            <a:gdLst>
              <a:gd name="connsiteX0" fmla="*/ 0 w 8582025"/>
              <a:gd name="connsiteY0" fmla="*/ 190500 h 361950"/>
              <a:gd name="connsiteX1" fmla="*/ 7648575 w 8582025"/>
              <a:gd name="connsiteY1" fmla="*/ 190500 h 361950"/>
              <a:gd name="connsiteX2" fmla="*/ 7886700 w 8582025"/>
              <a:gd name="connsiteY2" fmla="*/ 0 h 361950"/>
              <a:gd name="connsiteX3" fmla="*/ 7743825 w 8582025"/>
              <a:gd name="connsiteY3" fmla="*/ 361950 h 361950"/>
              <a:gd name="connsiteX4" fmla="*/ 7934325 w 8582025"/>
              <a:gd name="connsiteY4" fmla="*/ 171450 h 361950"/>
              <a:gd name="connsiteX5" fmla="*/ 8582025 w 8582025"/>
              <a:gd name="connsiteY5" fmla="*/ 1714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82025" h="361950">
                <a:moveTo>
                  <a:pt x="0" y="190500"/>
                </a:moveTo>
                <a:lnTo>
                  <a:pt x="7648575" y="190500"/>
                </a:lnTo>
                <a:lnTo>
                  <a:pt x="7886700" y="0"/>
                </a:lnTo>
                <a:lnTo>
                  <a:pt x="7743825" y="361950"/>
                </a:lnTo>
                <a:lnTo>
                  <a:pt x="7934325" y="171450"/>
                </a:lnTo>
                <a:lnTo>
                  <a:pt x="8582025" y="171450"/>
                </a:lnTo>
              </a:path>
            </a:pathLst>
          </a:custGeom>
          <a:noFill/>
          <a:ln w="44450">
            <a:solidFill>
              <a:srgbClr val="1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52740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8B0F893-187A-4673-A4A3-78C5213E183B}"/>
              </a:ext>
            </a:extLst>
          </p:cNvPr>
          <p:cNvSpPr>
            <a:spLocks noGrp="1"/>
          </p:cNvSpPr>
          <p:nvPr>
            <p:ph type="sldNum" sz="quarter" idx="12"/>
          </p:nvPr>
        </p:nvSpPr>
        <p:spPr/>
        <p:txBody>
          <a:bodyPr/>
          <a:lstStyle/>
          <a:p>
            <a:fld id="{CCEBC609-1C24-48F1-A676-AB011E241AFD}" type="slidenum">
              <a:rPr kumimoji="1" lang="ja-JP" altLang="en-US" smtClean="0"/>
              <a:t>2</a:t>
            </a:fld>
            <a:endParaRPr kumimoji="1" lang="ja-JP" altLang="en-US"/>
          </a:p>
        </p:txBody>
      </p:sp>
      <p:sp>
        <p:nvSpPr>
          <p:cNvPr id="8" name="テキスト ボックス 7">
            <a:extLst>
              <a:ext uri="{FF2B5EF4-FFF2-40B4-BE49-F238E27FC236}">
                <a16:creationId xmlns:a16="http://schemas.microsoft.com/office/drawing/2014/main" id="{6BB05404-BE7F-46F2-8788-1C60C7E0DCF9}"/>
              </a:ext>
            </a:extLst>
          </p:cNvPr>
          <p:cNvSpPr txBox="1"/>
          <p:nvPr/>
        </p:nvSpPr>
        <p:spPr>
          <a:xfrm>
            <a:off x="801914" y="535763"/>
            <a:ext cx="6103256" cy="400110"/>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１　</a:t>
            </a:r>
            <a:r>
              <a:rPr lang="ja-JP" altLang="en-US" sz="2000" dirty="0" smtClean="0">
                <a:latin typeface="Meiryo UI" panose="020B0604030504040204" pitchFamily="50" charset="-128"/>
                <a:ea typeface="Meiryo UI" panose="020B0604030504040204" pitchFamily="50" charset="-128"/>
              </a:rPr>
              <a:t>プロジェジェクトの目的</a:t>
            </a:r>
            <a:endParaRPr lang="ja-JP" altLang="en-US" sz="20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D7162F4-B159-484C-8489-958B48909F4B}"/>
              </a:ext>
            </a:extLst>
          </p:cNvPr>
          <p:cNvSpPr txBox="1"/>
          <p:nvPr/>
        </p:nvSpPr>
        <p:spPr>
          <a:xfrm>
            <a:off x="995137" y="2563762"/>
            <a:ext cx="10931478" cy="2215991"/>
          </a:xfrm>
          <a:prstGeom prst="rect">
            <a:avLst/>
          </a:prstGeom>
          <a:noFill/>
        </p:spPr>
        <p:txBody>
          <a:bodyPr wrap="square">
            <a:spAutoFit/>
          </a:bodyPr>
          <a:lstStyle/>
          <a:p>
            <a:pPr marL="285750" indent="-285750">
              <a:spcAft>
                <a:spcPts val="1200"/>
              </a:spcAft>
              <a:buClr>
                <a:schemeClr val="bg1">
                  <a:lumMod val="75000"/>
                </a:schemeClr>
              </a:buClr>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○○は、再生</a:t>
            </a:r>
            <a:r>
              <a:rPr lang="ja-JP" altLang="en-US" sz="1400" dirty="0">
                <a:latin typeface="Meiryo UI" panose="020B0604030504040204" pitchFamily="50" charset="-128"/>
                <a:ea typeface="Meiryo UI" panose="020B0604030504040204" pitchFamily="50" charset="-128"/>
              </a:rPr>
              <a:t>可能エネルギーで社会生活を営む社会を創造するため</a:t>
            </a:r>
            <a:r>
              <a:rPr lang="ja-JP" altLang="en-US" sz="1400" dirty="0" smtClean="0">
                <a:latin typeface="Meiryo UI" panose="020B0604030504040204" pitchFamily="50" charset="-128"/>
                <a:ea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rPr>
              <a:t>関する新技術に</a:t>
            </a:r>
            <a:r>
              <a:rPr lang="ja-JP" altLang="en-US" sz="1400" dirty="0" smtClean="0">
                <a:latin typeface="Meiryo UI" panose="020B0604030504040204" pitchFamily="50" charset="-128"/>
                <a:ea typeface="Meiryo UI" panose="020B0604030504040204" pitchFamily="50" charset="-128"/>
              </a:rPr>
              <a:t>ついて研究開発を</a:t>
            </a:r>
            <a:r>
              <a:rPr lang="ja-JP" altLang="en-US" sz="1400" dirty="0">
                <a:latin typeface="Meiryo UI" panose="020B0604030504040204" pitchFamily="50" charset="-128"/>
                <a:ea typeface="Meiryo UI" panose="020B0604030504040204" pitchFamily="50" charset="-128"/>
              </a:rPr>
              <a:t>積み重ねてきた。</a:t>
            </a:r>
          </a:p>
          <a:p>
            <a:pPr marL="285750" indent="-285750">
              <a:spcAft>
                <a:spcPts val="1200"/>
              </a:spcAft>
              <a:buClr>
                <a:schemeClr val="bg1">
                  <a:lumMod val="75000"/>
                </a:schemeClr>
              </a:buClr>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○○の研究開発は、基盤となる技術を確保しており、小規模商業施設を想定した○○ｋ</a:t>
            </a:r>
            <a:r>
              <a:rPr lang="en-US" altLang="ja-JP" sz="1400" dirty="0" smtClean="0">
                <a:latin typeface="Meiryo UI" panose="020B0604030504040204" pitchFamily="50" charset="-128"/>
                <a:ea typeface="Meiryo UI" panose="020B0604030504040204" pitchFamily="50" charset="-128"/>
              </a:rPr>
              <a:t>W</a:t>
            </a:r>
            <a:r>
              <a:rPr lang="ja-JP" altLang="en-US" sz="1400" dirty="0" smtClean="0">
                <a:latin typeface="Meiryo UI" panose="020B0604030504040204" pitchFamily="50" charset="-128"/>
                <a:ea typeface="Meiryo UI" panose="020B0604030504040204" pitchFamily="50" charset="-128"/>
              </a:rPr>
              <a:t>相当の試験を実施し、段階に進みつつある。</a:t>
            </a:r>
          </a:p>
          <a:p>
            <a:pPr marL="285750" indent="-285750">
              <a:spcAft>
                <a:spcPts val="1200"/>
              </a:spcAft>
              <a:buClr>
                <a:schemeClr val="bg1">
                  <a:lumMod val="75000"/>
                </a:schemeClr>
              </a:buClr>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電気自動車を災害時の予備電源として活用の幅が大きく、社会普及は増加することが予想される。今後、電気自動車を利用したエネルギーシステムを実証研究して</a:t>
            </a:r>
            <a:r>
              <a:rPr lang="ja-JP" altLang="en-US" sz="1400" dirty="0">
                <a:latin typeface="Meiryo UI" panose="020B0604030504040204" pitchFamily="50" charset="-128"/>
                <a:ea typeface="Meiryo UI" panose="020B0604030504040204" pitchFamily="50" charset="-128"/>
              </a:rPr>
              <a:t>いくためには</a:t>
            </a:r>
            <a:r>
              <a:rPr lang="ja-JP" altLang="en-US" sz="1400" dirty="0" smtClean="0">
                <a:latin typeface="Meiryo UI" panose="020B0604030504040204" pitchFamily="50" charset="-128"/>
                <a:ea typeface="Meiryo UI" panose="020B0604030504040204" pitchFamily="50" charset="-128"/>
              </a:rPr>
              <a:t>、様々なエネルギーリソースのあるゆめソーラー館やまなしと連携して、○○の取り組みにより研究を蓄積することが重要である。</a:t>
            </a:r>
            <a:endParaRPr lang="en-US" altLang="ja-JP" sz="1400" dirty="0">
              <a:latin typeface="Meiryo UI" panose="020B0604030504040204" pitchFamily="50" charset="-128"/>
              <a:ea typeface="Meiryo UI" panose="020B0604030504040204" pitchFamily="50" charset="-128"/>
            </a:endParaRPr>
          </a:p>
          <a:p>
            <a:pPr marL="285750" indent="-285750">
              <a:spcAft>
                <a:spcPts val="1200"/>
              </a:spcAft>
              <a:buClr>
                <a:schemeClr val="bg1">
                  <a:lumMod val="75000"/>
                </a:schemeClr>
              </a:buClr>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ゆめソーラー館やまなしを活用し○○を進めることで、○○の様な成果を生み出し、カーボンニュートラルや○○に資する新しいエネルギーシステムを創造する。</a:t>
            </a:r>
            <a:endParaRPr lang="en-US" altLang="ja-JP" sz="1400" dirty="0" smtClean="0">
              <a:latin typeface="Meiryo UI" panose="020B0604030504040204" pitchFamily="50" charset="-128"/>
              <a:ea typeface="Meiryo UI" panose="020B0604030504040204" pitchFamily="50" charset="-128"/>
            </a:endParaRPr>
          </a:p>
          <a:p>
            <a:pPr marL="285750" indent="-285750">
              <a:spcAft>
                <a:spcPts val="1200"/>
              </a:spcAft>
              <a:buClr>
                <a:schemeClr val="bg1">
                  <a:lumMod val="75000"/>
                </a:schemeClr>
              </a:buClr>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○○は山梨県では○○、他地域においても○○○○であり、○○○といった</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規模・経済・電力など</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の社会便益を発揮することを目指す。</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801913" y="1647918"/>
            <a:ext cx="11124701" cy="584775"/>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サマリを記載してください。ゆめソーラー館やまなしの研究開発リソースを利用した、</a:t>
            </a:r>
            <a:r>
              <a:rPr lang="en-US" altLang="ja-JP" sz="1600" b="1" dirty="0" smtClean="0">
                <a:latin typeface="Meiryo UI" panose="020B0604030504040204" pitchFamily="50" charset="-128"/>
                <a:ea typeface="Meiryo UI" panose="020B0604030504040204" pitchFamily="50" charset="-128"/>
              </a:rPr>
              <a:t>EV</a:t>
            </a:r>
            <a:r>
              <a:rPr lang="ja-JP" altLang="en-US" sz="1600" b="1" dirty="0" smtClean="0">
                <a:latin typeface="Meiryo UI" panose="020B0604030504040204" pitchFamily="50" charset="-128"/>
                <a:ea typeface="Meiryo UI" panose="020B0604030504040204" pitchFamily="50" charset="-128"/>
              </a:rPr>
              <a:t>活用による脱炭素事業所モデル実証研究の内容及び研究開発成果から得られる便益を記載してください。</a:t>
            </a:r>
            <a:endParaRPr lang="ja-JP" altLang="en-US" sz="16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4664075" y="37573"/>
            <a:ext cx="7527925" cy="338554"/>
          </a:xfrm>
          <a:prstGeom prst="rect">
            <a:avLst/>
          </a:prstGeom>
        </p:spPr>
        <p:txBody>
          <a:bodyPr wrap="square">
            <a:spAutoFit/>
          </a:bodyPr>
          <a:lstStyle/>
          <a:p>
            <a:pPr algn="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審査基準</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（１）提案内容が公募の趣旨・目的に合致していること。</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4543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BB05404-BE7F-46F2-8788-1C60C7E0DCF9}"/>
              </a:ext>
            </a:extLst>
          </p:cNvPr>
          <p:cNvSpPr txBox="1"/>
          <p:nvPr/>
        </p:nvSpPr>
        <p:spPr>
          <a:xfrm>
            <a:off x="912699" y="493850"/>
            <a:ext cx="8225971" cy="400110"/>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２　</a:t>
            </a:r>
            <a:r>
              <a:rPr lang="ja-JP" altLang="en-US" sz="2000" dirty="0" smtClean="0">
                <a:latin typeface="Meiryo UI" panose="020B0604030504040204" pitchFamily="50" charset="-128"/>
                <a:ea typeface="Meiryo UI" panose="020B0604030504040204" pitchFamily="50" charset="-128"/>
              </a:rPr>
              <a:t>○○システム構成図</a:t>
            </a:r>
            <a:endParaRPr lang="ja-JP" altLang="en-US" sz="2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779A9073-DDD9-4F61-8AA1-E0FDE0C387E5}"/>
              </a:ext>
            </a:extLst>
          </p:cNvPr>
          <p:cNvSpPr txBox="1"/>
          <p:nvPr/>
        </p:nvSpPr>
        <p:spPr>
          <a:xfrm>
            <a:off x="843643" y="1944615"/>
            <a:ext cx="6164942" cy="584775"/>
          </a:xfrm>
          <a:prstGeom prst="rect">
            <a:avLst/>
          </a:prstGeom>
          <a:noFill/>
        </p:spPr>
        <p:txBody>
          <a:bodyPr wrap="square">
            <a:spAutoFit/>
          </a:bodyPr>
          <a:lstStyle/>
          <a:p>
            <a:r>
              <a:rPr lang="ja-JP" altLang="en-US" sz="1600" b="1" dirty="0" smtClean="0"/>
              <a:t>システムの構成を図示してください。</a:t>
            </a:r>
            <a:endParaRPr lang="en-US" altLang="ja-JP" sz="1600" b="1" dirty="0" smtClean="0"/>
          </a:p>
          <a:p>
            <a:r>
              <a:rPr lang="ja-JP" altLang="en-US" sz="1600" b="1" dirty="0" smtClean="0"/>
              <a:t>先進性を説明してください。</a:t>
            </a:r>
            <a:endParaRPr lang="ja-JP" altLang="en-US" sz="1600" b="1" dirty="0"/>
          </a:p>
        </p:txBody>
      </p:sp>
      <p:sp>
        <p:nvSpPr>
          <p:cNvPr id="7" name="正方形/長方形 6"/>
          <p:cNvSpPr/>
          <p:nvPr/>
        </p:nvSpPr>
        <p:spPr>
          <a:xfrm>
            <a:off x="4664075" y="37573"/>
            <a:ext cx="7527925" cy="338554"/>
          </a:xfrm>
          <a:prstGeom prst="rect">
            <a:avLst/>
          </a:prstGeom>
        </p:spPr>
        <p:txBody>
          <a:bodyPr wrap="square">
            <a:spAutoFit/>
          </a:bodyPr>
          <a:lstStyle/>
          <a:p>
            <a:pPr algn="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審査基準</a:t>
            </a:r>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）先進性を有していること。</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084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BB05404-BE7F-46F2-8788-1C60C7E0DCF9}"/>
              </a:ext>
            </a:extLst>
          </p:cNvPr>
          <p:cNvSpPr txBox="1"/>
          <p:nvPr/>
        </p:nvSpPr>
        <p:spPr>
          <a:xfrm>
            <a:off x="944291" y="541398"/>
            <a:ext cx="8225971" cy="400110"/>
          </a:xfrm>
          <a:prstGeom prst="rect">
            <a:avLst/>
          </a:prstGeom>
          <a:noFill/>
        </p:spPr>
        <p:txBody>
          <a:bodyPr wrap="square">
            <a:spAutoFit/>
          </a:bodyPr>
          <a:lstStyle/>
          <a:p>
            <a:r>
              <a:rPr lang="en-US" altLang="ja-JP" sz="2000" dirty="0" smtClean="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実施体制図</a:t>
            </a:r>
            <a:endParaRPr lang="ja-JP" altLang="en-US" sz="2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779A9073-DDD9-4F61-8AA1-E0FDE0C387E5}"/>
              </a:ext>
            </a:extLst>
          </p:cNvPr>
          <p:cNvSpPr txBox="1"/>
          <p:nvPr/>
        </p:nvSpPr>
        <p:spPr>
          <a:xfrm>
            <a:off x="944291" y="1909614"/>
            <a:ext cx="9684657" cy="584775"/>
          </a:xfrm>
          <a:prstGeom prst="rect">
            <a:avLst/>
          </a:prstGeom>
          <a:noFill/>
        </p:spPr>
        <p:txBody>
          <a:bodyPr wrap="square">
            <a:spAutoFit/>
          </a:bodyPr>
          <a:lstStyle/>
          <a:p>
            <a:r>
              <a:rPr lang="ja-JP" altLang="en-US" sz="1600" b="1" dirty="0" smtClean="0"/>
              <a:t>プロジェクトの実施体制を図示してください。</a:t>
            </a:r>
            <a:endParaRPr lang="en-US" altLang="ja-JP" sz="1600" b="1" dirty="0" smtClean="0"/>
          </a:p>
          <a:p>
            <a:r>
              <a:rPr lang="ja-JP" altLang="en-US" sz="1600" b="1" dirty="0" smtClean="0"/>
              <a:t>国等の助成事業を得ている場合（応募予定）には、実施体制に記載してください。</a:t>
            </a:r>
            <a:endParaRPr lang="ja-JP" altLang="en-US" sz="1600" b="1" dirty="0"/>
          </a:p>
        </p:txBody>
      </p:sp>
      <p:sp>
        <p:nvSpPr>
          <p:cNvPr id="9" name="正方形/長方形 8"/>
          <p:cNvSpPr/>
          <p:nvPr/>
        </p:nvSpPr>
        <p:spPr>
          <a:xfrm>
            <a:off x="4664075" y="37573"/>
            <a:ext cx="7527925" cy="338554"/>
          </a:xfrm>
          <a:prstGeom prst="rect">
            <a:avLst/>
          </a:prstGeom>
        </p:spPr>
        <p:txBody>
          <a:bodyPr wrap="square">
            <a:spAutoFit/>
          </a:bodyPr>
          <a:lstStyle/>
          <a:p>
            <a:pPr algn="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審査基準</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（３）実証</a:t>
            </a:r>
            <a:r>
              <a:rPr lang="ja-JP" altLang="en-US" sz="1600" dirty="0">
                <a:latin typeface="Meiryo UI" panose="020B0604030504040204" pitchFamily="50" charset="-128"/>
                <a:ea typeface="Meiryo UI" panose="020B0604030504040204" pitchFamily="50" charset="-128"/>
              </a:rPr>
              <a:t>研究を行う体制が整っていること。</a:t>
            </a:r>
          </a:p>
        </p:txBody>
      </p:sp>
    </p:spTree>
    <p:extLst>
      <p:ext uri="{BB962C8B-B14F-4D97-AF65-F5344CB8AC3E}">
        <p14:creationId xmlns:p14="http://schemas.microsoft.com/office/powerpoint/2010/main" val="2336703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BB05404-BE7F-46F2-8788-1C60C7E0DCF9}"/>
              </a:ext>
            </a:extLst>
          </p:cNvPr>
          <p:cNvSpPr txBox="1"/>
          <p:nvPr/>
        </p:nvSpPr>
        <p:spPr>
          <a:xfrm>
            <a:off x="944291" y="541398"/>
            <a:ext cx="8225971" cy="400110"/>
          </a:xfrm>
          <a:prstGeom prst="rect">
            <a:avLst/>
          </a:prstGeom>
          <a:noFill/>
        </p:spPr>
        <p:txBody>
          <a:bodyPr wrap="square">
            <a:spAutoFit/>
          </a:bodyPr>
          <a:lstStyle/>
          <a:p>
            <a:r>
              <a:rPr lang="en-US" altLang="ja-JP" sz="2000" dirty="0" smtClean="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工程表</a:t>
            </a:r>
            <a:endParaRPr lang="ja-JP" altLang="en-US" sz="2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779A9073-DDD9-4F61-8AA1-E0FDE0C387E5}"/>
              </a:ext>
            </a:extLst>
          </p:cNvPr>
          <p:cNvSpPr txBox="1"/>
          <p:nvPr/>
        </p:nvSpPr>
        <p:spPr>
          <a:xfrm>
            <a:off x="944291" y="1931067"/>
            <a:ext cx="9684657" cy="584775"/>
          </a:xfrm>
          <a:prstGeom prst="rect">
            <a:avLst/>
          </a:prstGeom>
          <a:noFill/>
        </p:spPr>
        <p:txBody>
          <a:bodyPr wrap="square">
            <a:spAutoFit/>
          </a:bodyPr>
          <a:lstStyle/>
          <a:p>
            <a:r>
              <a:rPr lang="ja-JP" altLang="en-US" sz="1600" b="1" dirty="0" smtClean="0"/>
              <a:t>プロジェクトの工程を図示してください。</a:t>
            </a:r>
            <a:endParaRPr lang="en-US" altLang="ja-JP" sz="1600" b="1" dirty="0" smtClean="0"/>
          </a:p>
          <a:p>
            <a:r>
              <a:rPr lang="ja-JP" altLang="en-US" sz="1600" b="1" dirty="0" smtClean="0"/>
              <a:t>中間目標や</a:t>
            </a:r>
            <a:r>
              <a:rPr lang="en-US" altLang="ja-JP" sz="1600" b="1" dirty="0" smtClean="0"/>
              <a:t>KPI</a:t>
            </a:r>
            <a:r>
              <a:rPr lang="ja-JP" altLang="en-US" sz="1600" b="1" dirty="0" smtClean="0"/>
              <a:t>を記入してください。</a:t>
            </a:r>
            <a:endParaRPr lang="en-US" altLang="ja-JP" sz="1600" b="1" dirty="0" smtClean="0"/>
          </a:p>
        </p:txBody>
      </p:sp>
      <p:sp>
        <p:nvSpPr>
          <p:cNvPr id="9" name="正方形/長方形 8"/>
          <p:cNvSpPr/>
          <p:nvPr/>
        </p:nvSpPr>
        <p:spPr>
          <a:xfrm>
            <a:off x="4664075" y="16120"/>
            <a:ext cx="7527925" cy="338554"/>
          </a:xfrm>
          <a:prstGeom prst="rect">
            <a:avLst/>
          </a:prstGeom>
        </p:spPr>
        <p:txBody>
          <a:bodyPr wrap="square">
            <a:spAutoFit/>
          </a:bodyPr>
          <a:lstStyle/>
          <a:p>
            <a:pPr algn="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審査基準</a:t>
            </a:r>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（４）実現可能な工程であること。</a:t>
            </a:r>
          </a:p>
        </p:txBody>
      </p:sp>
    </p:spTree>
    <p:extLst>
      <p:ext uri="{BB962C8B-B14F-4D97-AF65-F5344CB8AC3E}">
        <p14:creationId xmlns:p14="http://schemas.microsoft.com/office/powerpoint/2010/main" val="1501851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BB05404-BE7F-46F2-8788-1C60C7E0DCF9}"/>
              </a:ext>
            </a:extLst>
          </p:cNvPr>
          <p:cNvSpPr txBox="1"/>
          <p:nvPr/>
        </p:nvSpPr>
        <p:spPr>
          <a:xfrm>
            <a:off x="944291" y="541398"/>
            <a:ext cx="8225971" cy="400110"/>
          </a:xfrm>
          <a:prstGeom prst="rect">
            <a:avLst/>
          </a:prstGeom>
          <a:noFill/>
        </p:spPr>
        <p:txBody>
          <a:bodyPr wrap="square">
            <a:spAutoFit/>
          </a:bodyPr>
          <a:lstStyle/>
          <a:p>
            <a:r>
              <a:rPr lang="ja-JP" altLang="en-US" sz="2000" dirty="0" smtClean="0">
                <a:latin typeface="Meiryo UI" panose="020B0604030504040204" pitchFamily="50" charset="-128"/>
                <a:ea typeface="Meiryo UI" panose="020B0604030504040204" pitchFamily="50" charset="-128"/>
              </a:rPr>
              <a:t>５</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参画企業情報</a:t>
            </a:r>
            <a:endParaRPr lang="ja-JP" altLang="en-US" sz="2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779A9073-DDD9-4F61-8AA1-E0FDE0C387E5}"/>
              </a:ext>
            </a:extLst>
          </p:cNvPr>
          <p:cNvSpPr txBox="1"/>
          <p:nvPr/>
        </p:nvSpPr>
        <p:spPr>
          <a:xfrm>
            <a:off x="944291" y="1626029"/>
            <a:ext cx="11107058" cy="3385542"/>
          </a:xfrm>
          <a:prstGeom prst="rect">
            <a:avLst/>
          </a:prstGeom>
          <a:noFill/>
        </p:spPr>
        <p:txBody>
          <a:bodyPr wrap="square">
            <a:spAutoFit/>
          </a:bodyPr>
          <a:lstStyle/>
          <a:p>
            <a:r>
              <a:rPr lang="ja-JP" altLang="en-US" sz="1600" b="1" dirty="0"/>
              <a:t> </a:t>
            </a:r>
          </a:p>
          <a:p>
            <a:r>
              <a:rPr lang="ja-JP" altLang="en-US" sz="1600" b="1" dirty="0" smtClean="0"/>
              <a:t>会社</a:t>
            </a:r>
            <a:r>
              <a:rPr lang="ja-JP" altLang="en-US" sz="1600" b="1" dirty="0"/>
              <a:t>の経歴及び決算報告書の内容を簡単に説明してください。</a:t>
            </a:r>
          </a:p>
          <a:p>
            <a:r>
              <a:rPr lang="ja-JP" altLang="en-US" sz="1600" b="1" dirty="0"/>
              <a:t> </a:t>
            </a:r>
          </a:p>
          <a:p>
            <a:r>
              <a:rPr lang="en-US" altLang="ja-JP" sz="1600" b="1" dirty="0"/>
              <a:t>※</a:t>
            </a:r>
            <a:r>
              <a:rPr lang="ja-JP" altLang="en-US" sz="1600" b="1" dirty="0"/>
              <a:t>会社の経歴は、次の内容を含むものとしてください。</a:t>
            </a:r>
          </a:p>
          <a:p>
            <a:r>
              <a:rPr lang="ja-JP" altLang="en-US" sz="1600" b="1" dirty="0"/>
              <a:t>　１　会社名</a:t>
            </a:r>
          </a:p>
          <a:p>
            <a:r>
              <a:rPr lang="ja-JP" altLang="en-US" sz="1600" b="1" dirty="0"/>
              <a:t>　２　所在地</a:t>
            </a:r>
          </a:p>
          <a:p>
            <a:r>
              <a:rPr lang="ja-JP" altLang="en-US" sz="1600" b="1" dirty="0"/>
              <a:t>　３　役員</a:t>
            </a:r>
          </a:p>
          <a:p>
            <a:r>
              <a:rPr lang="ja-JP" altLang="en-US" sz="1600" b="1" dirty="0"/>
              <a:t>　４　設立年月日</a:t>
            </a:r>
          </a:p>
          <a:p>
            <a:r>
              <a:rPr lang="ja-JP" altLang="en-US" sz="1600" b="1" dirty="0"/>
              <a:t>　５　事業内容</a:t>
            </a:r>
          </a:p>
          <a:p>
            <a:r>
              <a:rPr lang="ja-JP" altLang="en-US" sz="1600" b="1" dirty="0"/>
              <a:t>　６　資本金</a:t>
            </a:r>
          </a:p>
          <a:p>
            <a:r>
              <a:rPr lang="ja-JP" altLang="en-US" sz="1600" b="1" dirty="0"/>
              <a:t>　７　沿革</a:t>
            </a:r>
          </a:p>
          <a:p>
            <a:r>
              <a:rPr lang="ja-JP" altLang="en-US" sz="1600" b="1" dirty="0"/>
              <a:t> </a:t>
            </a:r>
          </a:p>
          <a:p>
            <a:r>
              <a:rPr lang="en-US" altLang="ja-JP" sz="1600" b="1" dirty="0" smtClean="0"/>
              <a:t>※</a:t>
            </a:r>
            <a:r>
              <a:rPr lang="ja-JP" altLang="en-US" sz="1600" b="1" dirty="0" smtClean="0"/>
              <a:t>参画企業が複数の場合は、本シートをコピーして作成してください。</a:t>
            </a:r>
            <a:endParaRPr lang="ja-JP" altLang="en-US" sz="1600" b="1" dirty="0"/>
          </a:p>
        </p:txBody>
      </p:sp>
      <p:sp>
        <p:nvSpPr>
          <p:cNvPr id="9" name="正方形/長方形 8"/>
          <p:cNvSpPr/>
          <p:nvPr/>
        </p:nvSpPr>
        <p:spPr>
          <a:xfrm>
            <a:off x="4664075" y="16120"/>
            <a:ext cx="7527925" cy="338554"/>
          </a:xfrm>
          <a:prstGeom prst="rect">
            <a:avLst/>
          </a:prstGeom>
        </p:spPr>
        <p:txBody>
          <a:bodyPr wrap="square">
            <a:spAutoFit/>
          </a:bodyPr>
          <a:lstStyle/>
          <a:p>
            <a:pPr algn="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審査基準</a:t>
            </a:r>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（５）経営基盤が安定していること。</a:t>
            </a:r>
          </a:p>
        </p:txBody>
      </p:sp>
    </p:spTree>
    <p:extLst>
      <p:ext uri="{BB962C8B-B14F-4D97-AF65-F5344CB8AC3E}">
        <p14:creationId xmlns:p14="http://schemas.microsoft.com/office/powerpoint/2010/main" val="1654944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BB05404-BE7F-46F2-8788-1C60C7E0DCF9}"/>
              </a:ext>
            </a:extLst>
          </p:cNvPr>
          <p:cNvSpPr txBox="1"/>
          <p:nvPr/>
        </p:nvSpPr>
        <p:spPr>
          <a:xfrm>
            <a:off x="944291" y="541398"/>
            <a:ext cx="8225971" cy="400110"/>
          </a:xfrm>
          <a:prstGeom prst="rect">
            <a:avLst/>
          </a:prstGeom>
          <a:noFill/>
        </p:spPr>
        <p:txBody>
          <a:bodyPr wrap="square">
            <a:spAutoFit/>
          </a:bodyPr>
          <a:lstStyle/>
          <a:p>
            <a:r>
              <a:rPr lang="en-US" altLang="ja-JP" sz="2000" dirty="0" smtClean="0">
                <a:latin typeface="Meiryo UI" panose="020B0604030504040204" pitchFamily="50" charset="-128"/>
                <a:ea typeface="Meiryo UI" panose="020B0604030504040204" pitchFamily="50" charset="-128"/>
              </a:rPr>
              <a:t>6</a:t>
            </a:r>
            <a:r>
              <a:rPr lang="ja-JP" altLang="en-US" sz="2000" dirty="0" smtClean="0">
                <a:latin typeface="Meiryo UI" panose="020B0604030504040204" pitchFamily="50" charset="-128"/>
                <a:ea typeface="Meiryo UI" panose="020B0604030504040204" pitchFamily="50" charset="-128"/>
              </a:rPr>
              <a:t>　概算機器費</a:t>
            </a:r>
            <a:endParaRPr lang="ja-JP" altLang="en-US" sz="2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779A9073-DDD9-4F61-8AA1-E0FDE0C387E5}"/>
              </a:ext>
            </a:extLst>
          </p:cNvPr>
          <p:cNvSpPr txBox="1"/>
          <p:nvPr/>
        </p:nvSpPr>
        <p:spPr>
          <a:xfrm>
            <a:off x="944291" y="1626029"/>
            <a:ext cx="11107058" cy="584775"/>
          </a:xfrm>
          <a:prstGeom prst="rect">
            <a:avLst/>
          </a:prstGeom>
          <a:noFill/>
        </p:spPr>
        <p:txBody>
          <a:bodyPr wrap="square">
            <a:spAutoFit/>
          </a:bodyPr>
          <a:lstStyle/>
          <a:p>
            <a:r>
              <a:rPr lang="ja-JP" altLang="en-US" sz="1600" b="1" dirty="0"/>
              <a:t> </a:t>
            </a:r>
          </a:p>
          <a:p>
            <a:r>
              <a:rPr lang="ja-JP" altLang="en-US" sz="1600" b="1" dirty="0" smtClean="0"/>
              <a:t>実証研究にて導入する機器の概要・費用を説明</a:t>
            </a:r>
            <a:r>
              <a:rPr lang="ja-JP" altLang="en-US" sz="1600" b="1" dirty="0"/>
              <a:t>してください</a:t>
            </a:r>
            <a:r>
              <a:rPr lang="ja-JP" altLang="en-US" sz="1600" b="1" dirty="0" smtClean="0"/>
              <a:t>。</a:t>
            </a:r>
            <a:endParaRPr lang="ja-JP" altLang="en-US" sz="1600" b="1" dirty="0"/>
          </a:p>
        </p:txBody>
      </p:sp>
      <p:sp>
        <p:nvSpPr>
          <p:cNvPr id="9" name="正方形/長方形 8"/>
          <p:cNvSpPr/>
          <p:nvPr/>
        </p:nvSpPr>
        <p:spPr>
          <a:xfrm>
            <a:off x="4664075" y="16120"/>
            <a:ext cx="7527925" cy="338554"/>
          </a:xfrm>
          <a:prstGeom prst="rect">
            <a:avLst/>
          </a:prstGeom>
        </p:spPr>
        <p:txBody>
          <a:bodyPr wrap="square">
            <a:spAutoFit/>
          </a:bodyPr>
          <a:lstStyle/>
          <a:p>
            <a:pPr algn="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審査基準</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（６）実証研究機器の経済性が優れていること。</a:t>
            </a:r>
            <a:endParaRPr lang="ja-JP" altLang="en-US" sz="16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67838906"/>
              </p:ext>
            </p:extLst>
          </p:nvPr>
        </p:nvGraphicFramePr>
        <p:xfrm>
          <a:off x="803640" y="2294617"/>
          <a:ext cx="10874375" cy="1920240"/>
        </p:xfrm>
        <a:graphic>
          <a:graphicData uri="http://schemas.openxmlformats.org/drawingml/2006/table">
            <a:tbl>
              <a:tblPr firstRow="1" bandRow="1">
                <a:tableStyleId>{5940675A-B579-460E-94D1-54222C63F5DA}</a:tableStyleId>
              </a:tblPr>
              <a:tblGrid>
                <a:gridCol w="491760">
                  <a:extLst>
                    <a:ext uri="{9D8B030D-6E8A-4147-A177-3AD203B41FA5}">
                      <a16:colId xmlns:a16="http://schemas.microsoft.com/office/drawing/2014/main" val="1641632525"/>
                    </a:ext>
                  </a:extLst>
                </a:gridCol>
                <a:gridCol w="8934450">
                  <a:extLst>
                    <a:ext uri="{9D8B030D-6E8A-4147-A177-3AD203B41FA5}">
                      <a16:colId xmlns:a16="http://schemas.microsoft.com/office/drawing/2014/main" val="3678215031"/>
                    </a:ext>
                  </a:extLst>
                </a:gridCol>
                <a:gridCol w="1448165">
                  <a:extLst>
                    <a:ext uri="{9D8B030D-6E8A-4147-A177-3AD203B41FA5}">
                      <a16:colId xmlns:a16="http://schemas.microsoft.com/office/drawing/2014/main" val="758982199"/>
                    </a:ext>
                  </a:extLst>
                </a:gridCol>
              </a:tblGrid>
              <a:tr h="274320">
                <a:tc>
                  <a:txBody>
                    <a:bodyPr/>
                    <a:lstStyle/>
                    <a:p>
                      <a:pPr algn="ctr"/>
                      <a:r>
                        <a:rPr lang="ja-JP" altLang="en-US" sz="1200" smtClean="0">
                          <a:solidFill>
                            <a:schemeClr val="tx1"/>
                          </a:solidFill>
                        </a:rPr>
                        <a:t>Ｎｏ</a:t>
                      </a:r>
                    </a:p>
                  </a:txBody>
                  <a:tcPr>
                    <a:solidFill>
                      <a:srgbClr val="D8D5FB"/>
                    </a:solidFill>
                  </a:tcPr>
                </a:tc>
                <a:tc>
                  <a:txBody>
                    <a:bodyPr/>
                    <a:lstStyle/>
                    <a:p>
                      <a:pPr algn="ctr"/>
                      <a:r>
                        <a:rPr kumimoji="1" lang="ja-JP" altLang="en-US" sz="1200" smtClean="0">
                          <a:solidFill>
                            <a:schemeClr val="tx1"/>
                          </a:solidFill>
                        </a:rPr>
                        <a:t>機器概要（上段は品名、下段は概要）</a:t>
                      </a:r>
                    </a:p>
                  </a:txBody>
                  <a:tcPr>
                    <a:solidFill>
                      <a:srgbClr val="D8D5FB"/>
                    </a:solidFill>
                  </a:tcPr>
                </a:tc>
                <a:tc>
                  <a:txBody>
                    <a:bodyPr/>
                    <a:lstStyle/>
                    <a:p>
                      <a:pPr algn="ctr"/>
                      <a:r>
                        <a:rPr kumimoji="1" lang="ja-JP" altLang="en-US" sz="1200" dirty="0" smtClean="0">
                          <a:solidFill>
                            <a:schemeClr val="tx1"/>
                          </a:solidFill>
                        </a:rPr>
                        <a:t>費用（税抜）</a:t>
                      </a:r>
                      <a:endParaRPr kumimoji="1" lang="ja-JP" altLang="en-US" sz="1200" dirty="0">
                        <a:solidFill>
                          <a:schemeClr val="tx1"/>
                        </a:solidFill>
                      </a:endParaRPr>
                    </a:p>
                  </a:txBody>
                  <a:tcPr>
                    <a:solidFill>
                      <a:srgbClr val="D8D5FB"/>
                    </a:solidFill>
                  </a:tcPr>
                </a:tc>
                <a:extLst>
                  <a:ext uri="{0D108BD9-81ED-4DB2-BD59-A6C34878D82A}">
                    <a16:rowId xmlns:a16="http://schemas.microsoft.com/office/drawing/2014/main" val="3304158578"/>
                  </a:ext>
                </a:extLst>
              </a:tr>
              <a:tr h="264356">
                <a:tc rowSpan="2">
                  <a:txBody>
                    <a:bodyPr/>
                    <a:lstStyle/>
                    <a:p>
                      <a:r>
                        <a:rPr lang="ja-JP" altLang="en-US" sz="1200" dirty="0" smtClean="0"/>
                        <a:t>１</a:t>
                      </a:r>
                      <a:endParaRPr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電源装置</a:t>
                      </a:r>
                    </a:p>
                  </a:txBody>
                  <a:tcPr/>
                </a:tc>
                <a:tc rowSpan="2">
                  <a:txBody>
                    <a:bodyPr/>
                    <a:lstStyle/>
                    <a:p>
                      <a:pPr algn="r"/>
                      <a:r>
                        <a:rPr kumimoji="1" lang="en-US" altLang="ja-JP" sz="1200" dirty="0" smtClean="0"/>
                        <a:t>3,000,000</a:t>
                      </a:r>
                      <a:r>
                        <a:rPr kumimoji="1" lang="ja-JP" altLang="en-US" sz="1200" dirty="0" smtClean="0"/>
                        <a:t>円</a:t>
                      </a:r>
                      <a:endParaRPr kumimoji="1" lang="ja-JP" altLang="en-US" sz="1200" dirty="0"/>
                    </a:p>
                  </a:txBody>
                  <a:tcPr/>
                </a:tc>
                <a:extLst>
                  <a:ext uri="{0D108BD9-81ED-4DB2-BD59-A6C34878D82A}">
                    <a16:rowId xmlns:a16="http://schemas.microsoft.com/office/drawing/2014/main" val="3977092797"/>
                  </a:ext>
                </a:extLst>
              </a:tr>
              <a:tr h="14712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発電側ＤＣ電源を○○設備用ＤＣ電源に変換する。</a:t>
                      </a:r>
                    </a:p>
                  </a:txBody>
                  <a:tcPr/>
                </a:tc>
                <a:tc vMerge="1">
                  <a:txBody>
                    <a:bodyPr/>
                    <a:lstStyle/>
                    <a:p>
                      <a:endParaRPr kumimoji="1" lang="ja-JP" altLang="en-US"/>
                    </a:p>
                  </a:txBody>
                  <a:tcPr/>
                </a:tc>
                <a:extLst>
                  <a:ext uri="{0D108BD9-81ED-4DB2-BD59-A6C34878D82A}">
                    <a16:rowId xmlns:a16="http://schemas.microsoft.com/office/drawing/2014/main" val="2981548304"/>
                  </a:ext>
                </a:extLst>
              </a:tr>
              <a:tr h="257175">
                <a:tc rowSpan="2">
                  <a:txBody>
                    <a:bodyPr/>
                    <a:lstStyle/>
                    <a:p>
                      <a:r>
                        <a:rPr kumimoji="1" lang="ja-JP" altLang="en-US" sz="1200" dirty="0" smtClean="0"/>
                        <a:t>２</a:t>
                      </a:r>
                      <a:endParaRPr kumimoji="1" lang="ja-JP" altLang="en-US" sz="1200" dirty="0"/>
                    </a:p>
                  </a:txBody>
                  <a:tcPr/>
                </a:tc>
                <a:tc>
                  <a:txBody>
                    <a:bodyPr/>
                    <a:lstStyle/>
                    <a:p>
                      <a:r>
                        <a:rPr kumimoji="1" lang="ja-JP" altLang="en-US" sz="1200" dirty="0" smtClean="0"/>
                        <a:t>ＥＶ充電器</a:t>
                      </a:r>
                      <a:endParaRPr kumimoji="1" lang="ja-JP" altLang="en-US" sz="1200" dirty="0"/>
                    </a:p>
                  </a:txBody>
                  <a:tcPr/>
                </a:tc>
                <a:tc rowSpan="2">
                  <a:txBody>
                    <a:bodyPr/>
                    <a:lstStyle/>
                    <a:p>
                      <a:pPr algn="r"/>
                      <a:r>
                        <a:rPr kumimoji="1" lang="ja-JP" altLang="en-US" sz="1200" dirty="0" smtClean="0"/>
                        <a:t>○○○円</a:t>
                      </a:r>
                      <a:endParaRPr kumimoji="1" lang="ja-JP" altLang="en-US" sz="1200" dirty="0"/>
                    </a:p>
                  </a:txBody>
                  <a:tcPr/>
                </a:tc>
                <a:extLst>
                  <a:ext uri="{0D108BD9-81ED-4DB2-BD59-A6C34878D82A}">
                    <a16:rowId xmlns:a16="http://schemas.microsoft.com/office/drawing/2014/main" val="3197747080"/>
                  </a:ext>
                </a:extLst>
              </a:tr>
              <a:tr h="259080">
                <a:tc vMerge="1">
                  <a:txBody>
                    <a:bodyPr/>
                    <a:lstStyle/>
                    <a:p>
                      <a:endParaRPr kumimoji="1" lang="ja-JP" altLang="en-US" dirty="0"/>
                    </a:p>
                  </a:txBody>
                  <a:tcPr/>
                </a:tc>
                <a:tc>
                  <a:txBody>
                    <a:bodyPr/>
                    <a:lstStyle/>
                    <a:p>
                      <a:r>
                        <a:rPr kumimoji="1" lang="ja-JP" altLang="en-US" sz="1200" dirty="0" smtClean="0"/>
                        <a:t>・・・・</a:t>
                      </a:r>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739479582"/>
                  </a:ext>
                </a:extLst>
              </a:tr>
              <a:tr h="232410">
                <a:tc rowSpan="2">
                  <a:txBody>
                    <a:bodyPr/>
                    <a:lstStyle/>
                    <a:p>
                      <a:r>
                        <a:rPr kumimoji="1" lang="ja-JP" altLang="en-US" sz="1200" smtClean="0"/>
                        <a:t>３</a:t>
                      </a:r>
                      <a:endParaRPr kumimoji="1" lang="ja-JP" altLang="en-US" sz="1200"/>
                    </a:p>
                  </a:txBody>
                  <a:tcPr/>
                </a:tc>
                <a:tc>
                  <a:txBody>
                    <a:bodyPr/>
                    <a:lstStyle/>
                    <a:p>
                      <a:endParaRPr kumimoji="1" lang="ja-JP" altLang="en-US" sz="1200" dirty="0"/>
                    </a:p>
                  </a:txBody>
                  <a:tcPr/>
                </a:tc>
                <a:tc rowSpan="2">
                  <a:txBody>
                    <a:bodyPr/>
                    <a:lstStyle/>
                    <a:p>
                      <a:pPr algn="r"/>
                      <a:endParaRPr kumimoji="1" lang="ja-JP" altLang="en-US" sz="1200" dirty="0"/>
                    </a:p>
                  </a:txBody>
                  <a:tcPr/>
                </a:tc>
                <a:extLst>
                  <a:ext uri="{0D108BD9-81ED-4DB2-BD59-A6C34878D82A}">
                    <a16:rowId xmlns:a16="http://schemas.microsoft.com/office/drawing/2014/main" val="756077307"/>
                  </a:ext>
                </a:extLst>
              </a:tr>
              <a:tr h="205740">
                <a:tc vMerge="1">
                  <a:txBody>
                    <a:bodyPr/>
                    <a:lstStyle/>
                    <a:p>
                      <a:endParaRPr kumimoji="1" lang="ja-JP" altLang="en-US" dirty="0"/>
                    </a:p>
                  </a:txBody>
                  <a:tcPr/>
                </a:tc>
                <a:tc>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778368590"/>
                  </a:ext>
                </a:extLst>
              </a:tr>
            </a:tbl>
          </a:graphicData>
        </a:graphic>
      </p:graphicFrame>
      <p:sp>
        <p:nvSpPr>
          <p:cNvPr id="15" name="テキスト ボックス 14">
            <a:extLst>
              <a:ext uri="{FF2B5EF4-FFF2-40B4-BE49-F238E27FC236}">
                <a16:creationId xmlns:a16="http://schemas.microsoft.com/office/drawing/2014/main" id="{779A9073-DDD9-4F61-8AA1-E0FDE0C387E5}"/>
              </a:ext>
            </a:extLst>
          </p:cNvPr>
          <p:cNvSpPr txBox="1"/>
          <p:nvPr/>
        </p:nvSpPr>
        <p:spPr>
          <a:xfrm>
            <a:off x="803640" y="5904123"/>
            <a:ext cx="11107058" cy="338554"/>
          </a:xfrm>
          <a:prstGeom prst="rect">
            <a:avLst/>
          </a:prstGeom>
          <a:noFill/>
        </p:spPr>
        <p:txBody>
          <a:bodyPr wrap="square">
            <a:spAutoFit/>
          </a:bodyPr>
          <a:lstStyle/>
          <a:p>
            <a:r>
              <a:rPr lang="ja-JP" altLang="en-US" sz="1600" b="1" dirty="0"/>
              <a:t> </a:t>
            </a:r>
            <a:r>
              <a:rPr lang="en-US" altLang="ja-JP" sz="1600" b="1" dirty="0" smtClean="0"/>
              <a:t>※</a:t>
            </a:r>
            <a:r>
              <a:rPr lang="ja-JP" altLang="en-US" sz="1600" b="1" dirty="0" smtClean="0"/>
              <a:t>設備毎に記入ください。配管・ケーブル・土木工事材料等の付帯設備は記入不要とします。</a:t>
            </a:r>
            <a:endParaRPr lang="ja-JP" altLang="en-US" sz="1600" b="1" dirty="0"/>
          </a:p>
        </p:txBody>
      </p:sp>
    </p:spTree>
    <p:extLst>
      <p:ext uri="{BB962C8B-B14F-4D97-AF65-F5344CB8AC3E}">
        <p14:creationId xmlns:p14="http://schemas.microsoft.com/office/powerpoint/2010/main" val="3532469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BB05404-BE7F-46F2-8788-1C60C7E0DCF9}"/>
              </a:ext>
            </a:extLst>
          </p:cNvPr>
          <p:cNvSpPr txBox="1"/>
          <p:nvPr/>
        </p:nvSpPr>
        <p:spPr>
          <a:xfrm>
            <a:off x="944291" y="522348"/>
            <a:ext cx="8225971" cy="400110"/>
          </a:xfrm>
          <a:prstGeom prst="rect">
            <a:avLst/>
          </a:prstGeom>
          <a:noFill/>
        </p:spPr>
        <p:txBody>
          <a:bodyPr wrap="square">
            <a:spAutoFit/>
          </a:bodyPr>
          <a:lstStyle/>
          <a:p>
            <a:r>
              <a:rPr lang="ja-JP" altLang="en-US" sz="2000" dirty="0" smtClean="0">
                <a:latin typeface="Meiryo UI" panose="020B0604030504040204" pitchFamily="50" charset="-128"/>
                <a:ea typeface="Meiryo UI" panose="020B0604030504040204" pitchFamily="50" charset="-128"/>
              </a:rPr>
              <a:t>７</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提案内容の波及効果等</a:t>
            </a:r>
            <a:endParaRPr lang="ja-JP" altLang="en-US" sz="2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779A9073-DDD9-4F61-8AA1-E0FDE0C387E5}"/>
              </a:ext>
            </a:extLst>
          </p:cNvPr>
          <p:cNvSpPr txBox="1"/>
          <p:nvPr/>
        </p:nvSpPr>
        <p:spPr>
          <a:xfrm>
            <a:off x="1084942" y="1880029"/>
            <a:ext cx="6695207" cy="2308324"/>
          </a:xfrm>
          <a:prstGeom prst="rect">
            <a:avLst/>
          </a:prstGeom>
          <a:noFill/>
        </p:spPr>
        <p:txBody>
          <a:bodyPr wrap="square">
            <a:spAutoFit/>
          </a:bodyPr>
          <a:lstStyle/>
          <a:p>
            <a:r>
              <a:rPr lang="ja-JP" altLang="en-US" sz="1600" b="1" dirty="0"/>
              <a:t> </a:t>
            </a:r>
          </a:p>
          <a:p>
            <a:r>
              <a:rPr lang="ja-JP" altLang="en-US" sz="1600" b="1" dirty="0" smtClean="0"/>
              <a:t>提案システムから得られる社会システム像</a:t>
            </a:r>
            <a:endParaRPr lang="en-US" altLang="ja-JP" sz="1600" b="1" dirty="0" smtClean="0"/>
          </a:p>
          <a:p>
            <a:r>
              <a:rPr lang="ja-JP" altLang="en-US" sz="1600" b="1" dirty="0" smtClean="0"/>
              <a:t>提案システムの事業化</a:t>
            </a:r>
            <a:endParaRPr lang="en-US" altLang="ja-JP" sz="1600" b="1" dirty="0" smtClean="0"/>
          </a:p>
          <a:p>
            <a:r>
              <a:rPr lang="ja-JP" altLang="en-US" sz="1600" b="1" dirty="0" smtClean="0"/>
              <a:t>カーボンニュートラルへの貢献見通し</a:t>
            </a:r>
            <a:endParaRPr lang="en-US" altLang="ja-JP" sz="1600" b="1" dirty="0" smtClean="0"/>
          </a:p>
          <a:p>
            <a:r>
              <a:rPr lang="ja-JP" altLang="en-US" sz="1600" b="1" dirty="0" smtClean="0"/>
              <a:t>山梨県内産業への波及効果</a:t>
            </a:r>
            <a:endParaRPr lang="en-US" altLang="ja-JP" sz="1600" b="1" dirty="0" smtClean="0"/>
          </a:p>
          <a:p>
            <a:r>
              <a:rPr lang="ja-JP" altLang="en-US" sz="1600" b="1" dirty="0" smtClean="0"/>
              <a:t>人材育成</a:t>
            </a:r>
            <a:endParaRPr lang="en-US" altLang="ja-JP" sz="1600" b="1" dirty="0" smtClean="0"/>
          </a:p>
          <a:p>
            <a:r>
              <a:rPr lang="ja-JP" altLang="en-US" sz="1600" b="1" dirty="0" smtClean="0"/>
              <a:t>アカデミアへの貢献</a:t>
            </a:r>
            <a:endParaRPr lang="en-US" altLang="ja-JP" sz="1600" b="1" dirty="0" smtClean="0"/>
          </a:p>
          <a:p>
            <a:endParaRPr lang="en-US" altLang="ja-JP" sz="1600" b="1" dirty="0"/>
          </a:p>
          <a:p>
            <a:r>
              <a:rPr lang="ja-JP" altLang="en-US" sz="1600" b="1" dirty="0" smtClean="0"/>
              <a:t>など独自の</a:t>
            </a:r>
            <a:r>
              <a:rPr lang="en-US" altLang="ja-JP" sz="1600" b="1" dirty="0" smtClean="0"/>
              <a:t>PR</a:t>
            </a:r>
            <a:r>
              <a:rPr lang="ja-JP" altLang="en-US" sz="1600" b="1" dirty="0" smtClean="0"/>
              <a:t>ポイントを積極的に提案してください。</a:t>
            </a:r>
            <a:endParaRPr lang="en-US" altLang="ja-JP" sz="1600" b="1" dirty="0" smtClean="0"/>
          </a:p>
        </p:txBody>
      </p:sp>
      <p:sp>
        <p:nvSpPr>
          <p:cNvPr id="9" name="正方形/長方形 8"/>
          <p:cNvSpPr/>
          <p:nvPr/>
        </p:nvSpPr>
        <p:spPr>
          <a:xfrm>
            <a:off x="4664075" y="16120"/>
            <a:ext cx="7527925" cy="338554"/>
          </a:xfrm>
          <a:prstGeom prst="rect">
            <a:avLst/>
          </a:prstGeom>
        </p:spPr>
        <p:txBody>
          <a:bodyPr wrap="square">
            <a:spAutoFit/>
          </a:bodyPr>
          <a:lstStyle/>
          <a:p>
            <a:pPr algn="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審査基準</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（７）総合評価</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847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011885" y="7061654"/>
            <a:ext cx="2743200" cy="365125"/>
          </a:xfrm>
        </p:spPr>
        <p:txBody>
          <a:bodyPr/>
          <a:lstStyle/>
          <a:p>
            <a:fld id="{CCEBC609-1C24-48F1-A676-AB011E241AFD}" type="slidenum">
              <a:rPr kumimoji="1" lang="ja-JP" altLang="en-US" smtClean="0"/>
              <a:t>9</a:t>
            </a:fld>
            <a:endParaRPr kumimoji="1" lang="ja-JP" altLang="en-US"/>
          </a:p>
        </p:txBody>
      </p:sp>
      <p:sp>
        <p:nvSpPr>
          <p:cNvPr id="12" name="テキスト ボックス 11">
            <a:extLst>
              <a:ext uri="{FF2B5EF4-FFF2-40B4-BE49-F238E27FC236}">
                <a16:creationId xmlns:a16="http://schemas.microsoft.com/office/drawing/2014/main" id="{6BB05404-BE7F-46F2-8788-1C60C7E0DCF9}"/>
              </a:ext>
            </a:extLst>
          </p:cNvPr>
          <p:cNvSpPr txBox="1"/>
          <p:nvPr/>
        </p:nvSpPr>
        <p:spPr>
          <a:xfrm>
            <a:off x="801914" y="535763"/>
            <a:ext cx="6103256" cy="400110"/>
          </a:xfrm>
          <a:prstGeom prst="rect">
            <a:avLst/>
          </a:prstGeom>
          <a:noFill/>
        </p:spPr>
        <p:txBody>
          <a:bodyPr wrap="square">
            <a:spAutoFit/>
          </a:bodyPr>
          <a:lstStyle/>
          <a:p>
            <a:r>
              <a:rPr lang="ja-JP" altLang="en-US" sz="2000" dirty="0" smtClean="0">
                <a:latin typeface="Meiryo UI" panose="020B0604030504040204" pitchFamily="50" charset="-128"/>
                <a:ea typeface="Meiryo UI" panose="020B0604030504040204" pitchFamily="50" charset="-128"/>
              </a:rPr>
              <a:t>８</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研究施設の図面</a:t>
            </a:r>
            <a:endParaRPr lang="ja-JP" altLang="en-US" sz="20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a:srcRect l="15195" r="22981"/>
          <a:stretch/>
        </p:blipFill>
        <p:spPr>
          <a:xfrm>
            <a:off x="8011885" y="1480327"/>
            <a:ext cx="3662361" cy="4093184"/>
          </a:xfrm>
          <a:prstGeom prst="rect">
            <a:avLst/>
          </a:prstGeom>
        </p:spPr>
      </p:pic>
      <p:pic>
        <p:nvPicPr>
          <p:cNvPr id="6" name="図 5"/>
          <p:cNvPicPr>
            <a:picLocks noChangeAspect="1"/>
          </p:cNvPicPr>
          <p:nvPr/>
        </p:nvPicPr>
        <p:blipFill>
          <a:blip r:embed="rId3"/>
          <a:stretch>
            <a:fillRect/>
          </a:stretch>
        </p:blipFill>
        <p:spPr>
          <a:xfrm>
            <a:off x="209550" y="1266315"/>
            <a:ext cx="7160240" cy="4521208"/>
          </a:xfrm>
          <a:prstGeom prst="rect">
            <a:avLst/>
          </a:prstGeom>
        </p:spPr>
      </p:pic>
      <p:sp>
        <p:nvSpPr>
          <p:cNvPr id="10" name="正方形/長方形 9"/>
          <p:cNvSpPr/>
          <p:nvPr/>
        </p:nvSpPr>
        <p:spPr>
          <a:xfrm>
            <a:off x="2819400" y="2209800"/>
            <a:ext cx="666750" cy="228600"/>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9471590" y="3279269"/>
            <a:ext cx="666750" cy="228600"/>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テキスト ボックス 20"/>
          <p:cNvSpPr txBox="1"/>
          <p:nvPr/>
        </p:nvSpPr>
        <p:spPr>
          <a:xfrm>
            <a:off x="3276600" y="6057900"/>
            <a:ext cx="1338828" cy="369332"/>
          </a:xfrm>
          <a:prstGeom prst="rect">
            <a:avLst/>
          </a:prstGeom>
          <a:noFill/>
        </p:spPr>
        <p:txBody>
          <a:bodyPr wrap="none" rtlCol="0">
            <a:spAutoFit/>
          </a:bodyPr>
          <a:lstStyle/>
          <a:p>
            <a:r>
              <a:rPr kumimoji="1" lang="ja-JP" altLang="en-US" u="sng" dirty="0" smtClean="0"/>
              <a:t>館内平面図</a:t>
            </a:r>
            <a:endParaRPr kumimoji="1" lang="ja-JP" altLang="en-US" u="sng" dirty="0"/>
          </a:p>
        </p:txBody>
      </p:sp>
      <p:sp>
        <p:nvSpPr>
          <p:cNvPr id="22" name="テキスト ボックス 21"/>
          <p:cNvSpPr txBox="1"/>
          <p:nvPr/>
        </p:nvSpPr>
        <p:spPr>
          <a:xfrm>
            <a:off x="9416257" y="6047598"/>
            <a:ext cx="1338828" cy="369332"/>
          </a:xfrm>
          <a:prstGeom prst="rect">
            <a:avLst/>
          </a:prstGeom>
          <a:noFill/>
        </p:spPr>
        <p:txBody>
          <a:bodyPr wrap="none" rtlCol="0">
            <a:spAutoFit/>
          </a:bodyPr>
          <a:lstStyle/>
          <a:p>
            <a:r>
              <a:rPr kumimoji="1" lang="ja-JP" altLang="en-US" u="sng" dirty="0" smtClean="0"/>
              <a:t>屋外平面図</a:t>
            </a:r>
            <a:endParaRPr kumimoji="1" lang="ja-JP" altLang="en-US" u="sng" dirty="0"/>
          </a:p>
        </p:txBody>
      </p:sp>
      <p:cxnSp>
        <p:nvCxnSpPr>
          <p:cNvPr id="24" name="直線コネクタ 23"/>
          <p:cNvCxnSpPr/>
          <p:nvPr/>
        </p:nvCxnSpPr>
        <p:spPr>
          <a:xfrm flipH="1">
            <a:off x="2416310" y="2438400"/>
            <a:ext cx="677232" cy="3349123"/>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0514" y="5868008"/>
            <a:ext cx="2954655" cy="369332"/>
          </a:xfrm>
          <a:prstGeom prst="rect">
            <a:avLst/>
          </a:prstGeom>
          <a:noFill/>
        </p:spPr>
        <p:txBody>
          <a:bodyPr wrap="none" rtlCol="0">
            <a:spAutoFit/>
          </a:bodyPr>
          <a:lstStyle/>
          <a:p>
            <a:r>
              <a:rPr kumimoji="1" lang="ja-JP" altLang="en-US" dirty="0" smtClean="0">
                <a:solidFill>
                  <a:srgbClr val="FF5050"/>
                </a:solidFill>
              </a:rPr>
              <a:t>実証研究機器設置予定箇所</a:t>
            </a:r>
            <a:endParaRPr kumimoji="1" lang="ja-JP" altLang="en-US" dirty="0">
              <a:solidFill>
                <a:srgbClr val="FF5050"/>
              </a:solidFill>
            </a:endParaRPr>
          </a:p>
        </p:txBody>
      </p:sp>
      <p:sp>
        <p:nvSpPr>
          <p:cNvPr id="26" name="テキスト ボックス 25"/>
          <p:cNvSpPr txBox="1"/>
          <p:nvPr/>
        </p:nvSpPr>
        <p:spPr>
          <a:xfrm>
            <a:off x="5965509" y="5860992"/>
            <a:ext cx="3015569" cy="369332"/>
          </a:xfrm>
          <a:prstGeom prst="rect">
            <a:avLst/>
          </a:prstGeom>
          <a:noFill/>
        </p:spPr>
        <p:txBody>
          <a:bodyPr wrap="none" rtlCol="0">
            <a:spAutoFit/>
          </a:bodyPr>
          <a:lstStyle/>
          <a:p>
            <a:r>
              <a:rPr kumimoji="1" lang="ja-JP" altLang="en-US" dirty="0" smtClean="0">
                <a:solidFill>
                  <a:srgbClr val="FF5050"/>
                </a:solidFill>
              </a:rPr>
              <a:t>電気自動車、</a:t>
            </a:r>
            <a:r>
              <a:rPr kumimoji="1" lang="en-US" altLang="ja-JP" dirty="0" smtClean="0">
                <a:solidFill>
                  <a:srgbClr val="FF5050"/>
                </a:solidFill>
              </a:rPr>
              <a:t>EV</a:t>
            </a:r>
            <a:r>
              <a:rPr kumimoji="1" lang="ja-JP" altLang="en-US" dirty="0" smtClean="0">
                <a:solidFill>
                  <a:srgbClr val="FF5050"/>
                </a:solidFill>
              </a:rPr>
              <a:t>バス駐車場</a:t>
            </a:r>
            <a:endParaRPr kumimoji="1" lang="ja-JP" altLang="en-US" dirty="0">
              <a:solidFill>
                <a:srgbClr val="FF5050"/>
              </a:solidFill>
            </a:endParaRPr>
          </a:p>
        </p:txBody>
      </p:sp>
      <p:cxnSp>
        <p:nvCxnSpPr>
          <p:cNvPr id="28" name="直線コネクタ 27"/>
          <p:cNvCxnSpPr/>
          <p:nvPr/>
        </p:nvCxnSpPr>
        <p:spPr>
          <a:xfrm flipH="1">
            <a:off x="8442063" y="3507869"/>
            <a:ext cx="1132967" cy="2360139"/>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098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4098</TotalTime>
  <Words>692</Words>
  <Application>Microsoft Office PowerPoint</Application>
  <PresentationFormat>ワイド画面</PresentationFormat>
  <Paragraphs>76</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坂本 正樹</dc:creator>
  <cp:lastModifiedBy>山梨県</cp:lastModifiedBy>
  <cp:revision>91</cp:revision>
  <cp:lastPrinted>2022-10-28T07:36:25Z</cp:lastPrinted>
  <dcterms:created xsi:type="dcterms:W3CDTF">2021-10-24T07:58:28Z</dcterms:created>
  <dcterms:modified xsi:type="dcterms:W3CDTF">2022-10-28T08:14:47Z</dcterms:modified>
</cp:coreProperties>
</file>