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5" r:id="rId2"/>
    <p:sldId id="276" r:id="rId3"/>
    <p:sldId id="277" r:id="rId4"/>
    <p:sldId id="278" r:id="rId5"/>
    <p:sldId id="279" r:id="rId6"/>
    <p:sldId id="286" r:id="rId7"/>
    <p:sldId id="280" r:id="rId8"/>
    <p:sldId id="285" r:id="rId9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84" d="100"/>
          <a:sy n="84" d="100"/>
        </p:scale>
        <p:origin x="150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10-00AD-4300-9A19-6BD63127FDED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05F1-8BA6-46AC-AC5C-FFB8049CCF7F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8EFF-001B-4151-A16F-15FD1B7CA5D3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8641-DCC8-451C-8C27-DA814AB4B9B1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316-9F49-4D1C-A469-55955C2AF5A9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719E-5643-4447-B54C-0D103FDC7C25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75CF-9C13-4520-9991-0F68AE16F79A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13E2-8E40-4D44-933A-CFFDB6552F29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096E-6F5B-488B-9F24-90BC1464E206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F3C9-FBE8-4877-BAF9-B3F47CC45385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F560-B577-4CD0-B14E-3B344BE015D7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1225-791A-4C76-B735-F71E488BD7BD}" type="datetime1">
              <a:rPr kumimoji="1" lang="ja-JP" altLang="en-US" smtClean="0"/>
              <a:t>2022/11/29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45422" y="2961041"/>
            <a:ext cx="8427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令和５年度山梨県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立学校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入学生に向けた　　　　　　　　学習者用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端末の調達業務</a:t>
            </a:r>
            <a:endParaRPr lang="en-US" altLang="zh-TW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企画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zh-TW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書</a:t>
            </a:r>
            <a:endParaRPr lang="zh-TW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ー１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4" y="2051171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</a:t>
            </a:r>
            <a:r>
              <a:rPr lang="ja-JP" altLang="en-US" sz="160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表紙を除いて</a:t>
            </a:r>
            <a:r>
              <a:rPr lang="en-US" altLang="ja-JP" sz="160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作成に際しては別紙「審査基準」を参照すること。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3114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類似業務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の実績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36376" y="94622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6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73152" y="71285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業務体制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982198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22003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927932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5799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端末価格・端末等の仕様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5944" y="8724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5799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端末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保証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8724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83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68542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(6)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購入プロセス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927334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5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70371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(7)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独自の提案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891356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2420</TotalTime>
  <Words>438</Words>
  <Application>Microsoft Office PowerPoint</Application>
  <PresentationFormat>A4 210 x 297 mm</PresentationFormat>
  <Paragraphs>35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190</cp:revision>
  <cp:lastPrinted>2022-11-29T05:47:01Z</cp:lastPrinted>
  <dcterms:created xsi:type="dcterms:W3CDTF">2019-04-23T07:28:54Z</dcterms:created>
  <dcterms:modified xsi:type="dcterms:W3CDTF">2022-11-29T05:48:11Z</dcterms:modified>
</cp:coreProperties>
</file>