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6858000" cy="9906000" type="A4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00"/>
    <a:srgbClr val="FF9933"/>
    <a:srgbClr val="996633"/>
    <a:srgbClr val="00CC00"/>
    <a:srgbClr val="FF3399"/>
    <a:srgbClr val="FF99FF"/>
    <a:srgbClr val="CC6600"/>
    <a:srgbClr val="CCCC00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66" autoAdjust="0"/>
    <p:restoredTop sz="94660"/>
  </p:normalViewPr>
  <p:slideViewPr>
    <p:cSldViewPr snapToGrid="0">
      <p:cViewPr varScale="1">
        <p:scale>
          <a:sx n="88" d="100"/>
          <a:sy n="88" d="100"/>
        </p:scale>
        <p:origin x="395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3076143" cy="513284"/>
          </a:xfrm>
          <a:prstGeom prst="rect">
            <a:avLst/>
          </a:prstGeom>
        </p:spPr>
        <p:txBody>
          <a:bodyPr vert="horz" lIns="94620" tIns="47308" rIns="94620" bIns="47308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506" y="2"/>
            <a:ext cx="3076143" cy="513284"/>
          </a:xfrm>
          <a:prstGeom prst="rect">
            <a:avLst/>
          </a:prstGeom>
        </p:spPr>
        <p:txBody>
          <a:bodyPr vert="horz" lIns="94620" tIns="47308" rIns="94620" bIns="47308" rtlCol="0"/>
          <a:lstStyle>
            <a:lvl1pPr algn="r">
              <a:defRPr sz="1100"/>
            </a:lvl1pPr>
          </a:lstStyle>
          <a:p>
            <a:fld id="{05651B30-EBE4-4421-9E58-3BF1737BF314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54263" y="1279525"/>
            <a:ext cx="239077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20" tIns="47308" rIns="94620" bIns="4730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263" y="4925239"/>
            <a:ext cx="5678778" cy="4029439"/>
          </a:xfrm>
          <a:prstGeom prst="rect">
            <a:avLst/>
          </a:prstGeom>
        </p:spPr>
        <p:txBody>
          <a:bodyPr vert="horz" lIns="94620" tIns="47308" rIns="94620" bIns="4730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721333"/>
            <a:ext cx="3076143" cy="513284"/>
          </a:xfrm>
          <a:prstGeom prst="rect">
            <a:avLst/>
          </a:prstGeom>
        </p:spPr>
        <p:txBody>
          <a:bodyPr vert="horz" lIns="94620" tIns="47308" rIns="94620" bIns="47308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506" y="9721333"/>
            <a:ext cx="3076143" cy="513284"/>
          </a:xfrm>
          <a:prstGeom prst="rect">
            <a:avLst/>
          </a:prstGeom>
        </p:spPr>
        <p:txBody>
          <a:bodyPr vert="horz" lIns="94620" tIns="47308" rIns="94620" bIns="47308" rtlCol="0" anchor="b"/>
          <a:lstStyle>
            <a:lvl1pPr algn="r">
              <a:defRPr sz="1100"/>
            </a:lvl1pPr>
          </a:lstStyle>
          <a:p>
            <a:fld id="{43BBBE56-1D8A-4EA1-8964-FCD339A9CE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6834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17326-45A4-4CAA-B762-7765D76CA860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C2DE-320E-4ACB-ACC0-CFF4EEF637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959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17326-45A4-4CAA-B762-7765D76CA860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C2DE-320E-4ACB-ACC0-CFF4EEF637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2277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17326-45A4-4CAA-B762-7765D76CA860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C2DE-320E-4ACB-ACC0-CFF4EEF637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3560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17326-45A4-4CAA-B762-7765D76CA860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C2DE-320E-4ACB-ACC0-CFF4EEF637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4295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17326-45A4-4CAA-B762-7765D76CA860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C2DE-320E-4ACB-ACC0-CFF4EEF637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2187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17326-45A4-4CAA-B762-7765D76CA860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C2DE-320E-4ACB-ACC0-CFF4EEF637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3010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17326-45A4-4CAA-B762-7765D76CA860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C2DE-320E-4ACB-ACC0-CFF4EEF637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554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17326-45A4-4CAA-B762-7765D76CA860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C2DE-320E-4ACB-ACC0-CFF4EEF637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1026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17326-45A4-4CAA-B762-7765D76CA860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C2DE-320E-4ACB-ACC0-CFF4EEF637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945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17326-45A4-4CAA-B762-7765D76CA860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C2DE-320E-4ACB-ACC0-CFF4EEF637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609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17326-45A4-4CAA-B762-7765D76CA860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C2DE-320E-4ACB-ACC0-CFF4EEF637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3380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17326-45A4-4CAA-B762-7765D76CA860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8C2DE-320E-4ACB-ACC0-CFF4EEF637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1597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31739" y="180163"/>
            <a:ext cx="68580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やまなしリフレッシュ農泊　ストレスケアセミナー　参加申込書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200000"/>
              </a:lnSpc>
            </a:pP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送信先：山梨県農政部農村振興課　宛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E-mail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noson-sink@pref.yamanashi.lg.jp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（または）      　　　</a:t>
            </a:r>
            <a:r>
              <a:rPr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送付状は不要です</a:t>
            </a:r>
            <a:endParaRPr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FAX   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055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－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223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－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1622</a:t>
            </a: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846840"/>
              </p:ext>
            </p:extLst>
          </p:nvPr>
        </p:nvGraphicFramePr>
        <p:xfrm>
          <a:off x="190074" y="2022940"/>
          <a:ext cx="6477848" cy="190749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084198">
                  <a:extLst>
                    <a:ext uri="{9D8B030D-6E8A-4147-A177-3AD203B41FA5}">
                      <a16:colId xmlns:a16="http://schemas.microsoft.com/office/drawing/2014/main" val="2531160284"/>
                    </a:ext>
                  </a:extLst>
                </a:gridCol>
                <a:gridCol w="2154727">
                  <a:extLst>
                    <a:ext uri="{9D8B030D-6E8A-4147-A177-3AD203B41FA5}">
                      <a16:colId xmlns:a16="http://schemas.microsoft.com/office/drawing/2014/main" val="3669630713"/>
                    </a:ext>
                  </a:extLst>
                </a:gridCol>
                <a:gridCol w="760760">
                  <a:extLst>
                    <a:ext uri="{9D8B030D-6E8A-4147-A177-3AD203B41FA5}">
                      <a16:colId xmlns:a16="http://schemas.microsoft.com/office/drawing/2014/main" val="4143666802"/>
                    </a:ext>
                  </a:extLst>
                </a:gridCol>
                <a:gridCol w="2478163">
                  <a:extLst>
                    <a:ext uri="{9D8B030D-6E8A-4147-A177-3AD203B41FA5}">
                      <a16:colId xmlns:a16="http://schemas.microsoft.com/office/drawing/2014/main" val="1048671835"/>
                    </a:ext>
                  </a:extLst>
                </a:gridCol>
              </a:tblGrid>
              <a:tr h="275216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団体名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氏名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4608718"/>
                  </a:ext>
                </a:extLst>
              </a:tr>
              <a:tr h="322063">
                <a:tc gridSpan="2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83935468"/>
                  </a:ext>
                </a:extLst>
              </a:tr>
              <a:tr h="322063">
                <a:tc gridSpan="2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6021635"/>
                  </a:ext>
                </a:extLst>
              </a:tr>
              <a:tr h="322063">
                <a:tc gridSpan="2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2042275"/>
                  </a:ext>
                </a:extLst>
              </a:tr>
              <a:tr h="32206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TEL</a:t>
                      </a:r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（代表）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FAX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9908941"/>
                  </a:ext>
                </a:extLst>
              </a:tr>
              <a:tr h="32206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E-mail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1712730"/>
                  </a:ext>
                </a:extLst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3052356" y="892659"/>
            <a:ext cx="3805644" cy="34624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12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申込〆切：令和</a:t>
            </a:r>
            <a:r>
              <a:rPr kumimoji="1" lang="en-US" altLang="ja-JP" sz="12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ja-JP" altLang="en-US" sz="12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sz="12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sz="12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12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13</a:t>
            </a:r>
            <a:r>
              <a:rPr kumimoji="1" lang="ja-JP" altLang="en-US" sz="12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日（金）午後</a:t>
            </a:r>
            <a:r>
              <a:rPr kumimoji="1" lang="en-US" altLang="ja-JP" sz="12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17:00</a:t>
            </a:r>
            <a:r>
              <a:rPr kumimoji="1" lang="ja-JP" altLang="en-US" sz="12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endParaRPr kumimoji="1" lang="en-US" altLang="ja-JP" sz="12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-1" y="3961203"/>
            <a:ext cx="6857999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1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※</a:t>
            </a:r>
            <a:r>
              <a:rPr kumimoji="1" lang="ja-JP" altLang="en-US" sz="1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ぜひ、地域の関係者をお誘いのうえ、一緒にご参加ください</a:t>
            </a:r>
            <a:endParaRPr kumimoji="1" lang="en-US" altLang="ja-JP" sz="14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ご提供いただいた個人情報は、本事業の実施及び本事業に関する情報提供のみに使用します</a:t>
            </a:r>
            <a:r>
              <a:rPr lang="ja-JP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</a:p>
          <a:p>
            <a:r>
              <a:rPr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endParaRPr lang="ja-JP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6" name="直線コネクタ 15"/>
          <p:cNvCxnSpPr/>
          <p:nvPr/>
        </p:nvCxnSpPr>
        <p:spPr>
          <a:xfrm>
            <a:off x="84664" y="4597393"/>
            <a:ext cx="6688667" cy="0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直線コネクタ 5"/>
          <p:cNvCxnSpPr>
            <a:stCxn id="133" idx="1"/>
          </p:cNvCxnSpPr>
          <p:nvPr/>
        </p:nvCxnSpPr>
        <p:spPr>
          <a:xfrm flipH="1">
            <a:off x="10366987" y="10085247"/>
            <a:ext cx="334115" cy="211827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0" name="テキスト ボックス 89"/>
          <p:cNvSpPr txBox="1"/>
          <p:nvPr/>
        </p:nvSpPr>
        <p:spPr>
          <a:xfrm>
            <a:off x="4249107" y="8595238"/>
            <a:ext cx="2418816" cy="12464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問い合わせ先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  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山梨県　農政部　農村振興課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  農村整備担当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  TEL.055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－</a:t>
            </a:r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223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－</a:t>
            </a:r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1595</a:t>
            </a:r>
          </a:p>
          <a:p>
            <a:pPr>
              <a:lnSpc>
                <a:spcPts val="1800"/>
              </a:lnSpc>
            </a:pPr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  FAX.055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－</a:t>
            </a:r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223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－</a:t>
            </a:r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1622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740" y="5095740"/>
            <a:ext cx="5189342" cy="3325209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1214857" y="4669834"/>
            <a:ext cx="4491763" cy="3885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山梨県立文学館会場地図</a:t>
            </a:r>
            <a:r>
              <a:rPr kumimoji="1"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（住所：甲府市貢川</a:t>
            </a:r>
            <a:r>
              <a:rPr kumimoji="1" lang="en-US" altLang="ja-JP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－</a:t>
            </a:r>
            <a:r>
              <a:rPr kumimoji="1" lang="en-US" altLang="ja-JP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－</a:t>
            </a:r>
            <a:r>
              <a:rPr kumimoji="1" lang="en-US" altLang="ja-JP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35</a:t>
            </a:r>
            <a:r>
              <a:rPr kumimoji="1"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en-US" altLang="ja-JP" sz="11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0688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2722</TotalTime>
  <Words>149</Words>
  <Application>Microsoft Office PowerPoint</Application>
  <PresentationFormat>A4 210 x 297 mm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山梨県</dc:creator>
  <cp:lastModifiedBy>山梨県</cp:lastModifiedBy>
  <cp:revision>175</cp:revision>
  <cp:lastPrinted>2023-09-12T06:15:28Z</cp:lastPrinted>
  <dcterms:created xsi:type="dcterms:W3CDTF">2020-01-10T08:59:44Z</dcterms:created>
  <dcterms:modified xsi:type="dcterms:W3CDTF">2023-09-12T06:16:43Z</dcterms:modified>
</cp:coreProperties>
</file>