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4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4FA2F-71AD-47EA-8772-3D2B97537336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6BED-8D49-43AC-AC4D-D8E5C1029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454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4FA2F-71AD-47EA-8772-3D2B97537336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6BED-8D49-43AC-AC4D-D8E5C1029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9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4FA2F-71AD-47EA-8772-3D2B97537336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6BED-8D49-43AC-AC4D-D8E5C1029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28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4FA2F-71AD-47EA-8772-3D2B97537336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6BED-8D49-43AC-AC4D-D8E5C1029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664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4FA2F-71AD-47EA-8772-3D2B97537336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6BED-8D49-43AC-AC4D-D8E5C1029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26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4FA2F-71AD-47EA-8772-3D2B97537336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6BED-8D49-43AC-AC4D-D8E5C1029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315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4FA2F-71AD-47EA-8772-3D2B97537336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6BED-8D49-43AC-AC4D-D8E5C1029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108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4FA2F-71AD-47EA-8772-3D2B97537336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6BED-8D49-43AC-AC4D-D8E5C1029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8090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4FA2F-71AD-47EA-8772-3D2B97537336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6BED-8D49-43AC-AC4D-D8E5C1029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27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4FA2F-71AD-47EA-8772-3D2B97537336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6BED-8D49-43AC-AC4D-D8E5C1029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932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4FA2F-71AD-47EA-8772-3D2B97537336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6BED-8D49-43AC-AC4D-D8E5C1029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86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4FA2F-71AD-47EA-8772-3D2B97537336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46BED-8D49-43AC-AC4D-D8E5C1029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468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11526n130883\Desktop\2r10+v_0000111706_2_mark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3" y="71898"/>
            <a:ext cx="9121207" cy="6786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3346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山梨県</dc:creator>
  <cp:lastModifiedBy>山梨県</cp:lastModifiedBy>
  <cp:revision>1</cp:revision>
  <dcterms:created xsi:type="dcterms:W3CDTF">2018-04-26T11:22:34Z</dcterms:created>
  <dcterms:modified xsi:type="dcterms:W3CDTF">2018-04-26T11:23:49Z</dcterms:modified>
</cp:coreProperties>
</file>