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75" r:id="rId2"/>
    <p:sldId id="276" r:id="rId3"/>
    <p:sldId id="277" r:id="rId4"/>
    <p:sldId id="278" r:id="rId5"/>
    <p:sldId id="279" r:id="rId6"/>
    <p:sldId id="286" r:id="rId7"/>
    <p:sldId id="280" r:id="rId8"/>
    <p:sldId id="285" r:id="rId9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08" autoAdjust="0"/>
    <p:restoredTop sz="95320" autoAdjust="0"/>
  </p:normalViewPr>
  <p:slideViewPr>
    <p:cSldViewPr snapToGrid="0">
      <p:cViewPr varScale="1">
        <p:scale>
          <a:sx n="84" d="100"/>
          <a:sy n="84" d="100"/>
        </p:scale>
        <p:origin x="1502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0AE411AB-2BE1-4BE7-8F0B-C7423436DBA1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1425"/>
            <a:ext cx="48387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F5BF405D-7C2B-4930-B7D8-83789F0DD0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5730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E9E10-00AD-4300-9A19-6BD63127FDED}" type="datetime1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CE5E-21F3-4A39-9BD3-30D74E4FD0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142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405F1-8BA6-46AC-AC5C-FFB8049CCF7F}" type="datetime1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CE5E-21F3-4A39-9BD3-30D74E4FD0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5178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A8EFF-001B-4151-A16F-15FD1B7CA5D3}" type="datetime1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CE5E-21F3-4A39-9BD3-30D74E4FD0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1600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B8641-DCC8-451C-8C27-DA814AB4B9B1}" type="datetime1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CE5E-21F3-4A39-9BD3-30D74E4FD0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8331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88316-9F49-4D1C-A469-55955C2AF5A9}" type="datetime1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CE5E-21F3-4A39-9BD3-30D74E4FD0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4389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6719E-5643-4447-B54C-0D103FDC7C25}" type="datetime1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CE5E-21F3-4A39-9BD3-30D74E4FD0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8546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B75CF-9C13-4520-9991-0F68AE16F79A}" type="datetime1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CE5E-21F3-4A39-9BD3-30D74E4FD0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4184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613E2-8E40-4D44-933A-CFFDB6552F29}" type="datetime1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CE5E-21F3-4A39-9BD3-30D74E4FD0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3015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F096E-6F5B-488B-9F24-90BC1464E206}" type="datetime1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CE5E-21F3-4A39-9BD3-30D74E4FD0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8754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F3C9-FBE8-4877-BAF9-B3F47CC45385}" type="datetime1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CE5E-21F3-4A39-9BD3-30D74E4FD0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861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8F560-B577-4CD0-B14E-3B344BE015D7}" type="datetime1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CE5E-21F3-4A39-9BD3-30D74E4FD0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6451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F1225-791A-4C76-B735-F71E488BD7BD}" type="datetime1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7CE5E-21F3-4A39-9BD3-30D74E4FD0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0858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コネクタ 6"/>
          <p:cNvCxnSpPr/>
          <p:nvPr/>
        </p:nvCxnSpPr>
        <p:spPr>
          <a:xfrm>
            <a:off x="0" y="895739"/>
            <a:ext cx="990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/>
          <p:cNvSpPr/>
          <p:nvPr/>
        </p:nvSpPr>
        <p:spPr>
          <a:xfrm>
            <a:off x="1045422" y="2961041"/>
            <a:ext cx="84279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令和５年度山梨県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立学校</a:t>
            </a: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入学生に向けた　　　　　　　　学習者用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端末の調達業務</a:t>
            </a:r>
            <a:endParaRPr lang="en-US" altLang="zh-TW" sz="28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zh-TW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企画</a:t>
            </a: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提案</a:t>
            </a:r>
            <a:r>
              <a:rPr lang="zh-TW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書</a:t>
            </a:r>
            <a:endParaRPr lang="zh-TW" altLang="en-US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7" name="正方形/長方形 76"/>
          <p:cNvSpPr/>
          <p:nvPr/>
        </p:nvSpPr>
        <p:spPr>
          <a:xfrm>
            <a:off x="195944" y="1101070"/>
            <a:ext cx="5554047" cy="338554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提案者名等を適宜記載すること。</a:t>
            </a:r>
            <a:endParaRPr lang="zh-TW" altLang="en-US" sz="1600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95944" y="270590"/>
            <a:ext cx="1698957" cy="5038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様式第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号</a:t>
            </a:r>
            <a:r>
              <a:rPr kumimoji="1"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t>ー１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95944" y="2051171"/>
            <a:ext cx="9458597" cy="338554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企画書はこの</a:t>
            </a:r>
            <a:r>
              <a:rPr lang="ja-JP" altLang="en-US" sz="160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表紙を除いて</a:t>
            </a:r>
            <a:r>
              <a:rPr lang="en-US" altLang="ja-JP" sz="160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スライド以内とすること。</a:t>
            </a:r>
            <a:endParaRPr lang="zh-TW" altLang="en-US" sz="1600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CE5E-21F3-4A39-9BD3-30D74E4FD0E1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195944" y="1582700"/>
            <a:ext cx="5554047" cy="338554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作成に際しては別紙「審査基準」を参照すること。</a:t>
            </a:r>
            <a:endParaRPr lang="zh-TW" altLang="en-US" sz="1600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7966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コネクタ 6"/>
          <p:cNvCxnSpPr/>
          <p:nvPr/>
        </p:nvCxnSpPr>
        <p:spPr>
          <a:xfrm>
            <a:off x="0" y="731147"/>
            <a:ext cx="990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135706" y="146743"/>
            <a:ext cx="7974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(1)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類似業務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の実績</a:t>
            </a:r>
            <a:endParaRPr lang="en-US" altLang="zh-TW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36376" y="946220"/>
            <a:ext cx="9433248" cy="584775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別紙「審査基準」の「評価内容」を踏まえて提案内容</a:t>
            </a:r>
            <a:r>
              <a:rPr lang="ja-JP" altLang="en-US" sz="16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を記載する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こと。</a:t>
            </a:r>
            <a:endParaRPr lang="en-US" altLang="ja-JP" sz="1600" dirty="0" smtClean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ページ数については、複数枚であることに差し支えない（スライドの追加など</a:t>
            </a:r>
            <a:r>
              <a:rPr lang="ja-JP" altLang="en-US" sz="16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により適宜対応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すること）。</a:t>
            </a:r>
            <a:endParaRPr lang="zh-TW" altLang="en-US" sz="1600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CE5E-21F3-4A39-9BD3-30D74E4FD0E1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162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コネクタ 6"/>
          <p:cNvCxnSpPr/>
          <p:nvPr/>
        </p:nvCxnSpPr>
        <p:spPr>
          <a:xfrm>
            <a:off x="73152" y="712859"/>
            <a:ext cx="990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195944" y="146743"/>
            <a:ext cx="7974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(2)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業務体制</a:t>
            </a:r>
            <a:endParaRPr lang="en-US" altLang="zh-TW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CE5E-21F3-4A39-9BD3-30D74E4FD0E1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195944" y="982198"/>
            <a:ext cx="9433248" cy="584775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別紙「審査基準」の「評価内容」を踏まえて提案内容</a:t>
            </a:r>
            <a:r>
              <a:rPr lang="ja-JP" altLang="en-US" sz="16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を記載する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こと。</a:t>
            </a:r>
            <a:endParaRPr lang="en-US" altLang="ja-JP" sz="1600" dirty="0" smtClean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ページ数については、複数枚であることに差し支えない（スライドの追加など</a:t>
            </a:r>
            <a:r>
              <a:rPr lang="ja-JP" altLang="en-US" sz="16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により適宜対応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すること）。</a:t>
            </a:r>
            <a:endParaRPr lang="zh-TW" altLang="en-US" sz="1600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3547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コネクタ 6"/>
          <p:cNvCxnSpPr/>
          <p:nvPr/>
        </p:nvCxnSpPr>
        <p:spPr>
          <a:xfrm>
            <a:off x="0" y="722003"/>
            <a:ext cx="990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195944" y="146743"/>
            <a:ext cx="7974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(3)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スケジュール</a:t>
            </a:r>
            <a:endParaRPr lang="en-US" altLang="zh-TW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CE5E-21F3-4A39-9BD3-30D74E4FD0E1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195944" y="927932"/>
            <a:ext cx="9433248" cy="584775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別紙「審査基準」の「評価内容」を踏まえて提案内容</a:t>
            </a:r>
            <a:r>
              <a:rPr lang="ja-JP" altLang="en-US" sz="16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を記載する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こと。</a:t>
            </a:r>
            <a:endParaRPr lang="en-US" altLang="ja-JP" sz="1600" dirty="0" smtClean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ページ数については、複数枚であることに差し支えない（スライドの追加など</a:t>
            </a:r>
            <a:r>
              <a:rPr lang="ja-JP" altLang="en-US" sz="16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により適宜対応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すること）。</a:t>
            </a:r>
            <a:endParaRPr lang="zh-TW" altLang="en-US" sz="1600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28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コネクタ 6"/>
          <p:cNvCxnSpPr/>
          <p:nvPr/>
        </p:nvCxnSpPr>
        <p:spPr>
          <a:xfrm>
            <a:off x="0" y="657995"/>
            <a:ext cx="990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195944" y="146743"/>
            <a:ext cx="7974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en-US" altLang="zh-TW" dirty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en-US" altLang="zh-TW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端末価格・端末等の仕様</a:t>
            </a:r>
            <a:endParaRPr lang="en-US" altLang="zh-TW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CE5E-21F3-4A39-9BD3-30D74E4FD0E1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195944" y="872470"/>
            <a:ext cx="9433248" cy="584775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別紙「審査基準」の「評価内容」を踏まえて提案内容</a:t>
            </a:r>
            <a:r>
              <a:rPr lang="ja-JP" altLang="en-US" sz="16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を記載する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こと。</a:t>
            </a:r>
            <a:endParaRPr lang="en-US" altLang="ja-JP" sz="1600" dirty="0" smtClean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ページ数については、複数枚であることに差し支えない（スライドの追加など</a:t>
            </a:r>
            <a:r>
              <a:rPr lang="ja-JP" altLang="en-US" sz="16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により適宜対応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すること）。</a:t>
            </a:r>
            <a:endParaRPr lang="zh-TW" altLang="en-US" sz="1600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816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コネクタ 6"/>
          <p:cNvCxnSpPr/>
          <p:nvPr/>
        </p:nvCxnSpPr>
        <p:spPr>
          <a:xfrm>
            <a:off x="0" y="657995"/>
            <a:ext cx="990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195944" y="146743"/>
            <a:ext cx="7974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(5)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端末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保証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zh-TW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CE5E-21F3-4A39-9BD3-30D74E4FD0E1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195944" y="872470"/>
            <a:ext cx="9433248" cy="584775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別紙「審査基準」の「評価内容」を踏まえて提案内容</a:t>
            </a:r>
            <a:r>
              <a:rPr lang="ja-JP" altLang="en-US" sz="16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を記載する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こと。</a:t>
            </a:r>
            <a:endParaRPr lang="en-US" altLang="ja-JP" sz="1600" dirty="0" smtClean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ページ数については、複数枚であることに差し支えない（スライドの追加など</a:t>
            </a:r>
            <a:r>
              <a:rPr lang="ja-JP" altLang="en-US" sz="16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により適宜対応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すること）。</a:t>
            </a:r>
            <a:endParaRPr lang="zh-TW" altLang="en-US" sz="1600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2883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コネクタ 6"/>
          <p:cNvCxnSpPr/>
          <p:nvPr/>
        </p:nvCxnSpPr>
        <p:spPr>
          <a:xfrm>
            <a:off x="0" y="685427"/>
            <a:ext cx="990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195944" y="146743"/>
            <a:ext cx="7974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(6)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購入プロセス</a:t>
            </a:r>
            <a:endParaRPr lang="en-US" altLang="zh-TW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CE5E-21F3-4A39-9BD3-30D74E4FD0E1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195944" y="927334"/>
            <a:ext cx="9433248" cy="584775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別紙「審査基準」の「評価内容」を踏まえて提案内容</a:t>
            </a:r>
            <a:r>
              <a:rPr lang="ja-JP" altLang="en-US" sz="16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を記載する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こと。</a:t>
            </a:r>
            <a:endParaRPr lang="en-US" altLang="ja-JP" sz="1600" dirty="0" smtClean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ページ数については、複数枚であることに差し支えない（スライドの追加など</a:t>
            </a:r>
            <a:r>
              <a:rPr lang="ja-JP" altLang="en-US" sz="16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により適宜対応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すること）。</a:t>
            </a:r>
            <a:endParaRPr lang="zh-TW" altLang="en-US" sz="1600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755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コネクタ 6"/>
          <p:cNvCxnSpPr/>
          <p:nvPr/>
        </p:nvCxnSpPr>
        <p:spPr>
          <a:xfrm>
            <a:off x="0" y="703715"/>
            <a:ext cx="990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195944" y="146743"/>
            <a:ext cx="7974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(7)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独自の提案</a:t>
            </a:r>
            <a:endParaRPr lang="en-US" altLang="zh-TW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CE5E-21F3-4A39-9BD3-30D74E4FD0E1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195944" y="891356"/>
            <a:ext cx="9433248" cy="584775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別紙「審査基準」の「評価内容」を踏まえて提案内容</a:t>
            </a:r>
            <a:r>
              <a:rPr lang="ja-JP" altLang="en-US" sz="16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を記載する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こと。</a:t>
            </a:r>
            <a:endParaRPr lang="en-US" altLang="ja-JP" sz="1600" dirty="0" smtClean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ページ数については、複数枚であることに差し支えない（スライドの追加など</a:t>
            </a:r>
            <a:r>
              <a:rPr lang="ja-JP" altLang="en-US" sz="16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により適宜対応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すること）。</a:t>
            </a:r>
            <a:endParaRPr lang="zh-TW" altLang="en-US" sz="1600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0802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2420</TotalTime>
  <Words>438</Words>
  <Application>Microsoft Office PowerPoint</Application>
  <PresentationFormat>A4 210 x 297 mm</PresentationFormat>
  <Paragraphs>35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5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山梨県</dc:creator>
  <cp:lastModifiedBy>山梨県</cp:lastModifiedBy>
  <cp:revision>190</cp:revision>
  <cp:lastPrinted>2022-11-29T05:47:01Z</cp:lastPrinted>
  <dcterms:created xsi:type="dcterms:W3CDTF">2019-04-23T07:28:54Z</dcterms:created>
  <dcterms:modified xsi:type="dcterms:W3CDTF">2022-11-29T05:48:11Z</dcterms:modified>
</cp:coreProperties>
</file>